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058400" cy="7772400"/>
  <p:notesSz cx="100584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206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spc="10" dirty="0"/>
              <a:t> </a:t>
            </a:r>
            <a:r>
              <a:rPr spc="-10" dirty="0"/>
              <a:t>generado:8/8/2025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spc="-15" dirty="0"/>
              <a:t> </a:t>
            </a:r>
            <a:r>
              <a:rPr spc="-10" dirty="0"/>
              <a:t>Horarios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spc="10" dirty="0"/>
              <a:t> </a:t>
            </a:r>
            <a:r>
              <a:rPr spc="-10" dirty="0"/>
              <a:t>generado:8/8/2025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spc="-15" dirty="0"/>
              <a:t> </a:t>
            </a:r>
            <a:r>
              <a:rPr spc="-10" dirty="0"/>
              <a:t>Horarios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spc="10" dirty="0"/>
              <a:t> </a:t>
            </a:r>
            <a:r>
              <a:rPr spc="-10" dirty="0"/>
              <a:t>generado:8/8/2025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spc="-15" dirty="0"/>
              <a:t> </a:t>
            </a:r>
            <a:r>
              <a:rPr spc="-10" dirty="0"/>
              <a:t>Horarios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spc="10" dirty="0"/>
              <a:t> </a:t>
            </a:r>
            <a:r>
              <a:rPr spc="-10" dirty="0"/>
              <a:t>generado:8/8/2025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spc="-15" dirty="0"/>
              <a:t> </a:t>
            </a:r>
            <a:r>
              <a:rPr spc="-10" dirty="0"/>
              <a:t>Horarios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spc="10" dirty="0"/>
              <a:t> </a:t>
            </a:r>
            <a:r>
              <a:rPr spc="-10" dirty="0"/>
              <a:t>generado:8/8/2025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spc="-15" dirty="0"/>
              <a:t> </a:t>
            </a:r>
            <a:r>
              <a:rPr spc="-10" dirty="0"/>
              <a:t>Horarios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5447" y="77724"/>
            <a:ext cx="621791" cy="61174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98823" y="207057"/>
            <a:ext cx="2345690" cy="537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42747" y="7372501"/>
            <a:ext cx="1473200" cy="163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spc="10" dirty="0"/>
              <a:t> </a:t>
            </a:r>
            <a:r>
              <a:rPr spc="-10" dirty="0"/>
              <a:t>generado:8/8/2025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87738" y="7372501"/>
            <a:ext cx="728979" cy="163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spc="-15" dirty="0"/>
              <a:t> </a:t>
            </a:r>
            <a:r>
              <a:rPr spc="-10" dirty="0"/>
              <a:t>Horarios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dirty="0">
                <a:latin typeface="Arial MT"/>
                <a:cs typeface="Arial MT"/>
              </a:rPr>
              <a:t>School</a:t>
            </a:r>
            <a:r>
              <a:rPr sz="950" spc="-25" dirty="0">
                <a:latin typeface="Arial MT"/>
                <a:cs typeface="Arial MT"/>
              </a:rPr>
              <a:t> </a:t>
            </a:r>
            <a:r>
              <a:rPr sz="950" spc="-20" dirty="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spc="10" dirty="0"/>
              <a:t> </a:t>
            </a:r>
            <a:r>
              <a:rPr spc="-10" dirty="0"/>
              <a:t>generado:8/8/2025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spc="-15" dirty="0"/>
              <a:t> </a:t>
            </a:r>
            <a:r>
              <a:rPr spc="-10"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spc="-25" dirty="0">
                <a:latin typeface="Arial MT"/>
                <a:cs typeface="Arial MT"/>
              </a:rPr>
              <a:t>203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748518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4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4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48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1594"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Martes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3290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Miercoles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Jueves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7:30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445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sz="12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sz="12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0" dirty="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9065" algn="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03580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Redacción</a:t>
                      </a:r>
                      <a:r>
                        <a:rPr sz="11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15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Ortografia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8:00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8:30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7795" algn="r">
                        <a:lnSpc>
                          <a:spcPct val="100000"/>
                        </a:lnSpc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10:30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05485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sz="11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1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sz="11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50" dirty="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54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sz="120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0" dirty="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9065" algn="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11:00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sz="1150" spc="9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50" dirty="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9011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11:30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12:00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565150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Introducción</a:t>
                      </a:r>
                      <a:r>
                        <a:rPr sz="11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1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11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Economia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50" dirty="0">
                <a:latin typeface="Arial MT"/>
                <a:cs typeface="Arial MT"/>
              </a:rPr>
              <a:t>Horario</a:t>
            </a:r>
            <a:r>
              <a:rPr sz="1550" spc="-40" dirty="0">
                <a:latin typeface="Arial MT"/>
                <a:cs typeface="Arial MT"/>
              </a:rPr>
              <a:t> </a:t>
            </a:r>
            <a:r>
              <a:rPr sz="1550" spc="-20" dirty="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33876" y="207057"/>
            <a:ext cx="2274570" cy="537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spc="-50" dirty="0"/>
              <a:t> </a:t>
            </a:r>
            <a:r>
              <a:rPr spc="-25" dirty="0"/>
              <a:t>PAE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dirty="0">
                <a:latin typeface="Arial MT"/>
                <a:cs typeface="Arial MT"/>
              </a:rPr>
              <a:t>School</a:t>
            </a:r>
            <a:r>
              <a:rPr sz="950" spc="-25" dirty="0">
                <a:latin typeface="Arial MT"/>
                <a:cs typeface="Arial MT"/>
              </a:rPr>
              <a:t> </a:t>
            </a:r>
            <a:r>
              <a:rPr sz="950" spc="-20" dirty="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spc="10" dirty="0"/>
              <a:t> </a:t>
            </a:r>
            <a:r>
              <a:rPr spc="-10" dirty="0"/>
              <a:t>generado:8/8/2025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spc="-15" dirty="0"/>
              <a:t> </a:t>
            </a:r>
            <a:r>
              <a:rPr spc="-10"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spc="-25" dirty="0">
                <a:latin typeface="Arial MT"/>
                <a:cs typeface="Arial MT"/>
              </a:rPr>
              <a:t>204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4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4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48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1594"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Martes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3290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Miercoles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Jueves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7:30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8:00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8:30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10:30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25955">
                        <a:lnSpc>
                          <a:spcPct val="100000"/>
                        </a:lnSpc>
                      </a:pPr>
                      <a:r>
                        <a:rPr sz="1350" dirty="0">
                          <a:latin typeface="Arial MT"/>
                          <a:cs typeface="Arial MT"/>
                        </a:rPr>
                        <a:t>Juan</a:t>
                      </a:r>
                      <a:r>
                        <a:rPr sz="13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350" spc="-10" dirty="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11:00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11:30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R="155575" algn="r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Etica</a:t>
                      </a:r>
                      <a:r>
                        <a:rPr sz="11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sz="11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1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relaciones</a:t>
                      </a:r>
                      <a:r>
                        <a:rPr sz="11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humanas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R="137795" algn="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dirty="0">
                          <a:latin typeface="Arial MT"/>
                          <a:cs typeface="Arial MT"/>
                        </a:rPr>
                        <a:t>Juan</a:t>
                      </a:r>
                      <a:r>
                        <a:rPr sz="13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350" spc="-10" dirty="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54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12:00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Derecho</a:t>
                      </a:r>
                      <a:r>
                        <a:rPr sz="11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25" dirty="0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dirty="0">
                          <a:latin typeface="Arial MT"/>
                          <a:cs typeface="Arial MT"/>
                        </a:rPr>
                        <a:t>Juan</a:t>
                      </a:r>
                      <a:r>
                        <a:rPr sz="13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350" spc="-10" dirty="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50" dirty="0">
                <a:latin typeface="Arial MT"/>
                <a:cs typeface="Arial MT"/>
              </a:rPr>
              <a:t>Horario</a:t>
            </a:r>
            <a:r>
              <a:rPr sz="1550" spc="-40" dirty="0">
                <a:latin typeface="Arial MT"/>
                <a:cs typeface="Arial MT"/>
              </a:rPr>
              <a:t> </a:t>
            </a:r>
            <a:r>
              <a:rPr sz="1550" spc="-20" dirty="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93311" y="207057"/>
            <a:ext cx="2155825" cy="537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Sexto</a:t>
            </a:r>
            <a:r>
              <a:rPr spc="-25" dirty="0"/>
              <a:t> PMP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dirty="0">
                <a:latin typeface="Arial MT"/>
                <a:cs typeface="Arial MT"/>
              </a:rPr>
              <a:t>School</a:t>
            </a:r>
            <a:r>
              <a:rPr sz="950" spc="-25" dirty="0">
                <a:latin typeface="Arial MT"/>
                <a:cs typeface="Arial MT"/>
              </a:rPr>
              <a:t> </a:t>
            </a:r>
            <a:r>
              <a:rPr sz="950" spc="-20" dirty="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spc="10" dirty="0"/>
              <a:t> </a:t>
            </a:r>
            <a:r>
              <a:rPr spc="-10" dirty="0"/>
              <a:t>generado:8/8/2025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spc="-15" dirty="0"/>
              <a:t> </a:t>
            </a:r>
            <a:r>
              <a:rPr spc="-10"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spc="-25" dirty="0">
                <a:latin typeface="Arial MT"/>
                <a:cs typeface="Arial MT"/>
              </a:rPr>
              <a:t>204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4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4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48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1594"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Martes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3290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Miercoles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Jueves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7:30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0594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sz="120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6525" algn="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Juan</a:t>
                      </a:r>
                      <a:r>
                        <a:rPr sz="120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8:00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8:30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10:30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25955">
                        <a:lnSpc>
                          <a:spcPct val="100000"/>
                        </a:lnSpc>
                      </a:pPr>
                      <a:r>
                        <a:rPr sz="1350" dirty="0">
                          <a:latin typeface="Arial MT"/>
                          <a:cs typeface="Arial MT"/>
                        </a:rPr>
                        <a:t>Juan</a:t>
                      </a:r>
                      <a:r>
                        <a:rPr sz="13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350" spc="-10" dirty="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11:00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11:30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R="155575" algn="r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Etica</a:t>
                      </a:r>
                      <a:r>
                        <a:rPr sz="11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sz="11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1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relaciones</a:t>
                      </a:r>
                      <a:r>
                        <a:rPr sz="11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humanas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R="137795" algn="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dirty="0">
                          <a:latin typeface="Arial MT"/>
                          <a:cs typeface="Arial MT"/>
                        </a:rPr>
                        <a:t>Juan</a:t>
                      </a:r>
                      <a:r>
                        <a:rPr sz="13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350" spc="-10" dirty="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54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12:00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Derecho</a:t>
                      </a:r>
                      <a:r>
                        <a:rPr sz="11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25" dirty="0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dirty="0">
                          <a:latin typeface="Arial MT"/>
                          <a:cs typeface="Arial MT"/>
                        </a:rPr>
                        <a:t>Juan</a:t>
                      </a:r>
                      <a:r>
                        <a:rPr sz="13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350" spc="-10" dirty="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50" dirty="0">
                <a:latin typeface="Arial MT"/>
                <a:cs typeface="Arial MT"/>
              </a:rPr>
              <a:t>Horario</a:t>
            </a:r>
            <a:r>
              <a:rPr sz="1550" spc="-40" dirty="0">
                <a:latin typeface="Arial MT"/>
                <a:cs typeface="Arial MT"/>
              </a:rPr>
              <a:t> </a:t>
            </a:r>
            <a:r>
              <a:rPr sz="1550" spc="-20" dirty="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93311" y="207057"/>
            <a:ext cx="2155825" cy="537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Sexto</a:t>
            </a:r>
            <a:r>
              <a:rPr spc="-25" dirty="0"/>
              <a:t> POC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dirty="0">
                <a:latin typeface="Arial MT"/>
                <a:cs typeface="Arial MT"/>
              </a:rPr>
              <a:t>School</a:t>
            </a:r>
            <a:r>
              <a:rPr sz="950" spc="-25" dirty="0">
                <a:latin typeface="Arial MT"/>
                <a:cs typeface="Arial MT"/>
              </a:rPr>
              <a:t> </a:t>
            </a:r>
            <a:r>
              <a:rPr sz="950" spc="-20" dirty="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spc="10" dirty="0"/>
              <a:t> </a:t>
            </a:r>
            <a:r>
              <a:rPr spc="-10" dirty="0"/>
              <a:t>generado:8/8/2025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spc="-15" dirty="0"/>
              <a:t> </a:t>
            </a:r>
            <a:r>
              <a:rPr spc="-10"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spc="-25" dirty="0">
                <a:latin typeface="Arial MT"/>
                <a:cs typeface="Arial MT"/>
              </a:rPr>
              <a:t>203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4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4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48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1594"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Martes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3290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Miercoles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Jueves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7:30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445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sz="12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sz="12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0" dirty="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9065" algn="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03580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Redacción</a:t>
                      </a:r>
                      <a:r>
                        <a:rPr sz="11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15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Ortografia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8:00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8:30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7795" algn="r">
                        <a:lnSpc>
                          <a:spcPct val="100000"/>
                        </a:lnSpc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10:30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sz="120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0" dirty="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9065" algn="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11:00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11:30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12:00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565150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Introducción</a:t>
                      </a:r>
                      <a:r>
                        <a:rPr sz="11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1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11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Economia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50" dirty="0">
                <a:latin typeface="Arial MT"/>
                <a:cs typeface="Arial MT"/>
              </a:rPr>
              <a:t>Horario</a:t>
            </a:r>
            <a:r>
              <a:rPr sz="1550" spc="-40" dirty="0">
                <a:latin typeface="Arial MT"/>
                <a:cs typeface="Arial MT"/>
              </a:rPr>
              <a:t> </a:t>
            </a:r>
            <a:r>
              <a:rPr sz="1550" spc="-20" dirty="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98823" y="207057"/>
            <a:ext cx="2345690" cy="537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spc="-50" dirty="0"/>
              <a:t> </a:t>
            </a:r>
            <a:r>
              <a:rPr spc="-25" dirty="0"/>
              <a:t>PMP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dirty="0">
                <a:latin typeface="Arial MT"/>
                <a:cs typeface="Arial MT"/>
              </a:rPr>
              <a:t>School</a:t>
            </a:r>
            <a:r>
              <a:rPr sz="950" spc="-25" dirty="0">
                <a:latin typeface="Arial MT"/>
                <a:cs typeface="Arial MT"/>
              </a:rPr>
              <a:t> </a:t>
            </a:r>
            <a:r>
              <a:rPr sz="950" spc="-20" dirty="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spc="10" dirty="0"/>
              <a:t> </a:t>
            </a:r>
            <a:r>
              <a:rPr spc="-10" dirty="0"/>
              <a:t>generado:8/8/2025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spc="-15" dirty="0"/>
              <a:t> </a:t>
            </a:r>
            <a:r>
              <a:rPr spc="-10"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spc="-25" dirty="0">
                <a:latin typeface="Arial MT"/>
                <a:cs typeface="Arial MT"/>
              </a:rPr>
              <a:t>203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4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4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48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1594"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Martes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3290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Miercoles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Jueves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7:30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445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sz="12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sz="12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0" dirty="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9065" algn="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03580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Redacción</a:t>
                      </a:r>
                      <a:r>
                        <a:rPr sz="11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15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Ortografia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8:00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8:30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7795" algn="r">
                        <a:lnSpc>
                          <a:spcPct val="100000"/>
                        </a:lnSpc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10:30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sz="120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0" dirty="0">
                          <a:latin typeface="Arial MT"/>
                          <a:cs typeface="Arial MT"/>
                        </a:rPr>
                        <a:t>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9065" algn="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Victor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11:00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sz="1150" spc="9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50" dirty="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9011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11:30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12:00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565150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Introducción</a:t>
                      </a:r>
                      <a:r>
                        <a:rPr sz="11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1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11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Economia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374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Victor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50" dirty="0">
                <a:latin typeface="Arial MT"/>
                <a:cs typeface="Arial MT"/>
              </a:rPr>
              <a:t>Horario</a:t>
            </a:r>
            <a:r>
              <a:rPr sz="1550" spc="-40" dirty="0">
                <a:latin typeface="Arial MT"/>
                <a:cs typeface="Arial MT"/>
              </a:rPr>
              <a:t> </a:t>
            </a:r>
            <a:r>
              <a:rPr sz="1550" spc="-20" dirty="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98823" y="207057"/>
            <a:ext cx="2345690" cy="537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spc="-50" dirty="0"/>
              <a:t> </a:t>
            </a:r>
            <a:r>
              <a:rPr spc="-25" dirty="0"/>
              <a:t>POC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dirty="0">
                <a:latin typeface="Arial MT"/>
                <a:cs typeface="Arial MT"/>
              </a:rPr>
              <a:t>School</a:t>
            </a:r>
            <a:r>
              <a:rPr sz="950" spc="-25" dirty="0">
                <a:latin typeface="Arial MT"/>
                <a:cs typeface="Arial MT"/>
              </a:rPr>
              <a:t> </a:t>
            </a:r>
            <a:r>
              <a:rPr sz="950" spc="-20" dirty="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spc="10" dirty="0"/>
              <a:t> </a:t>
            </a:r>
            <a:r>
              <a:rPr spc="-10" dirty="0"/>
              <a:t>generado:8/8/2025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spc="-15" dirty="0"/>
              <a:t> </a:t>
            </a:r>
            <a:r>
              <a:rPr spc="-10"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spc="-25" dirty="0">
                <a:latin typeface="Arial MT"/>
                <a:cs typeface="Arial MT"/>
              </a:rPr>
              <a:t>405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4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4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48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1594"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Martes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3290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Miercoles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Jueves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7:30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sz="12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IV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9065" algn="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Hector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42644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sz="1150" spc="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Artística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688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Hector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26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Electronica</a:t>
                      </a:r>
                      <a:r>
                        <a:rPr sz="12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Analogica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7795" algn="r">
                        <a:lnSpc>
                          <a:spcPct val="100000"/>
                        </a:lnSpc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Hector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8:00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8:30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50" spc="-10" dirty="0">
                          <a:latin typeface="Arial MT"/>
                          <a:cs typeface="Arial MT"/>
                        </a:rPr>
                        <a:t>Psicologia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2153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Hector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34060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Lengua</a:t>
                      </a:r>
                      <a:r>
                        <a:rPr sz="115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15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sz="115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25" dirty="0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2688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Hector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54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10:30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7795" algn="r">
                        <a:lnSpc>
                          <a:spcPct val="100000"/>
                        </a:lnSpc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Hector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Fisica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9065" algn="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Hector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11:00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sz="1150" spc="9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50" dirty="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2153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Hector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11:30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153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Electricidad</a:t>
                      </a:r>
                      <a:r>
                        <a:rPr sz="120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Basica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7795" algn="r">
                        <a:lnSpc>
                          <a:spcPct val="100000"/>
                        </a:lnSpc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Hector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12:00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50" dirty="0">
                <a:latin typeface="Arial MT"/>
                <a:cs typeface="Arial MT"/>
              </a:rPr>
              <a:t>Horario</a:t>
            </a:r>
            <a:r>
              <a:rPr sz="1550" spc="-40" dirty="0">
                <a:latin typeface="Arial MT"/>
                <a:cs typeface="Arial MT"/>
              </a:rPr>
              <a:t> </a:t>
            </a:r>
            <a:r>
              <a:rPr sz="1550" spc="-20" dirty="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23208" y="207057"/>
            <a:ext cx="2298065" cy="537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spc="-50" dirty="0"/>
              <a:t> </a:t>
            </a:r>
            <a:r>
              <a:rPr spc="-25" dirty="0"/>
              <a:t>PED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dirty="0">
                <a:latin typeface="Arial MT"/>
                <a:cs typeface="Arial MT"/>
              </a:rPr>
              <a:t>School</a:t>
            </a:r>
            <a:r>
              <a:rPr sz="950" spc="-25" dirty="0">
                <a:latin typeface="Arial MT"/>
                <a:cs typeface="Arial MT"/>
              </a:rPr>
              <a:t> </a:t>
            </a:r>
            <a:r>
              <a:rPr sz="950" spc="-20" dirty="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spc="10" dirty="0"/>
              <a:t> </a:t>
            </a:r>
            <a:r>
              <a:rPr spc="-10" dirty="0"/>
              <a:t>generado:8/8/2025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spc="-15" dirty="0"/>
              <a:t> </a:t>
            </a:r>
            <a:r>
              <a:rPr spc="-10"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spc="-25" dirty="0">
                <a:latin typeface="Arial MT"/>
                <a:cs typeface="Arial MT"/>
              </a:rPr>
              <a:t>205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4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4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48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1594"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Martes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3290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Miercoles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Jueves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7:30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2293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sz="12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sz="12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7160" algn="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sz="120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7160" algn="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8:00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8:30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10:30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Economía</a:t>
                      </a:r>
                      <a:r>
                        <a:rPr sz="1150" spc="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25" dirty="0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4569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spc="-20" dirty="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54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11:00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7795" algn="r">
                        <a:lnSpc>
                          <a:spcPct val="100000"/>
                        </a:lnSpc>
                      </a:pPr>
                      <a:r>
                        <a:rPr sz="1350" spc="-20" dirty="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11:30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04545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Psicologia</a:t>
                      </a:r>
                      <a:r>
                        <a:rPr sz="1150" spc="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industrial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91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spc="-20" dirty="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54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12:00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50" dirty="0">
                <a:latin typeface="Arial MT"/>
                <a:cs typeface="Arial MT"/>
              </a:rPr>
              <a:t>Horario</a:t>
            </a:r>
            <a:r>
              <a:rPr sz="1550" spc="-40" dirty="0">
                <a:latin typeface="Arial MT"/>
                <a:cs typeface="Arial MT"/>
              </a:rPr>
              <a:t> </a:t>
            </a:r>
            <a:r>
              <a:rPr sz="1550" spc="-20" dirty="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46067" y="207057"/>
            <a:ext cx="2251075" cy="537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spc="-35" dirty="0"/>
              <a:t> </a:t>
            </a:r>
            <a:r>
              <a:rPr spc="-25" dirty="0"/>
              <a:t>PAE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dirty="0">
                <a:latin typeface="Arial MT"/>
                <a:cs typeface="Arial MT"/>
              </a:rPr>
              <a:t>School</a:t>
            </a:r>
            <a:r>
              <a:rPr sz="950" spc="-25" dirty="0">
                <a:latin typeface="Arial MT"/>
                <a:cs typeface="Arial MT"/>
              </a:rPr>
              <a:t> </a:t>
            </a:r>
            <a:r>
              <a:rPr sz="950" spc="-20" dirty="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spc="10" dirty="0"/>
              <a:t> </a:t>
            </a:r>
            <a:r>
              <a:rPr spc="-10" dirty="0"/>
              <a:t>generado:8/8/2025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spc="-15" dirty="0"/>
              <a:t> </a:t>
            </a:r>
            <a:r>
              <a:rPr spc="-10"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spc="-25" dirty="0">
                <a:latin typeface="Arial MT"/>
                <a:cs typeface="Arial MT"/>
              </a:rPr>
              <a:t>205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4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4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48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1594"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Martes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3290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Miercoles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Jueves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7:30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2293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sz="12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sz="12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7160" algn="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8:00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8:30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10:30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Economía</a:t>
                      </a:r>
                      <a:r>
                        <a:rPr sz="1150" spc="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25" dirty="0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4569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spc="-20" dirty="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54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11:00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7795" algn="r">
                        <a:lnSpc>
                          <a:spcPct val="100000"/>
                        </a:lnSpc>
                      </a:pPr>
                      <a:r>
                        <a:rPr sz="1350" spc="-20" dirty="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11:30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04545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Psicologia</a:t>
                      </a:r>
                      <a:r>
                        <a:rPr sz="1150" spc="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industrial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91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spc="-20" dirty="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54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12:00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560705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Comercio</a:t>
                      </a:r>
                      <a:r>
                        <a:rPr sz="11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Interno</a:t>
                      </a:r>
                      <a:r>
                        <a:rPr sz="11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1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Externo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4917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spc="-20" dirty="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50" dirty="0">
                <a:latin typeface="Arial MT"/>
                <a:cs typeface="Arial MT"/>
              </a:rPr>
              <a:t>Horario</a:t>
            </a:r>
            <a:r>
              <a:rPr sz="1550" spc="-40" dirty="0">
                <a:latin typeface="Arial MT"/>
                <a:cs typeface="Arial MT"/>
              </a:rPr>
              <a:t> </a:t>
            </a:r>
            <a:r>
              <a:rPr sz="1550" spc="-20" dirty="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11015" y="207057"/>
            <a:ext cx="2322195" cy="537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spc="-35" dirty="0"/>
              <a:t> </a:t>
            </a:r>
            <a:r>
              <a:rPr spc="-25" dirty="0"/>
              <a:t>PMP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dirty="0">
                <a:latin typeface="Arial MT"/>
                <a:cs typeface="Arial MT"/>
              </a:rPr>
              <a:t>School</a:t>
            </a:r>
            <a:r>
              <a:rPr sz="950" spc="-25" dirty="0">
                <a:latin typeface="Arial MT"/>
                <a:cs typeface="Arial MT"/>
              </a:rPr>
              <a:t> </a:t>
            </a:r>
            <a:r>
              <a:rPr sz="950" spc="-20" dirty="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spc="10" dirty="0"/>
              <a:t> </a:t>
            </a:r>
            <a:r>
              <a:rPr spc="-10" dirty="0"/>
              <a:t>generado:8/8/2025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spc="-15" dirty="0"/>
              <a:t> </a:t>
            </a:r>
            <a:r>
              <a:rPr spc="-10"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spc="-25" dirty="0">
                <a:latin typeface="Arial MT"/>
                <a:cs typeface="Arial MT"/>
              </a:rPr>
              <a:t>205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4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4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48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1594"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Martes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3290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Miercoles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Jueves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7:30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2293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sz="12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sz="12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7160" algn="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218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sz="120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7160" algn="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Arial MT"/>
                          <a:cs typeface="Arial MT"/>
                        </a:rPr>
                        <a:t>Yuli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8:00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8:30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10:30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Economía</a:t>
                      </a:r>
                      <a:r>
                        <a:rPr sz="1150" spc="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25" dirty="0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34569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spc="-20" dirty="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54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11:00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7795" algn="r">
                        <a:lnSpc>
                          <a:spcPct val="100000"/>
                        </a:lnSpc>
                      </a:pPr>
                      <a:r>
                        <a:rPr sz="1350" spc="-20" dirty="0">
                          <a:latin typeface="Arial MT"/>
                          <a:cs typeface="Arial MT"/>
                        </a:rPr>
                        <a:t>Yuli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11:30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12:00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50" dirty="0">
                <a:latin typeface="Arial MT"/>
                <a:cs typeface="Arial MT"/>
              </a:rPr>
              <a:t>Horario</a:t>
            </a:r>
            <a:r>
              <a:rPr sz="1550" spc="-40" dirty="0">
                <a:latin typeface="Arial MT"/>
                <a:cs typeface="Arial MT"/>
              </a:rPr>
              <a:t> </a:t>
            </a:r>
            <a:r>
              <a:rPr sz="1550" spc="-20" dirty="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11015" y="207057"/>
            <a:ext cx="2322195" cy="537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spc="-35" dirty="0"/>
              <a:t> </a:t>
            </a:r>
            <a:r>
              <a:rPr spc="-25" dirty="0"/>
              <a:t>POC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dirty="0">
                <a:latin typeface="Arial MT"/>
                <a:cs typeface="Arial MT"/>
              </a:rPr>
              <a:t>School</a:t>
            </a:r>
            <a:r>
              <a:rPr sz="950" spc="-25" dirty="0">
                <a:latin typeface="Arial MT"/>
                <a:cs typeface="Arial MT"/>
              </a:rPr>
              <a:t> </a:t>
            </a:r>
            <a:r>
              <a:rPr sz="950" spc="-20" dirty="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spc="10" dirty="0"/>
              <a:t> </a:t>
            </a:r>
            <a:r>
              <a:rPr spc="-10" dirty="0"/>
              <a:t>generado:8/8/2025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spc="-15" dirty="0"/>
              <a:t> </a:t>
            </a:r>
            <a:r>
              <a:rPr spc="-10"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spc="-25" dirty="0">
                <a:latin typeface="Arial MT"/>
                <a:cs typeface="Arial MT"/>
              </a:rPr>
              <a:t>304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4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4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48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1594"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Martes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3290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Miercoles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Jueves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7:30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sz="12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0" dirty="0">
                          <a:latin typeface="Arial MT"/>
                          <a:cs typeface="Arial MT"/>
                        </a:rPr>
                        <a:t>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6525" algn="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Heivyn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sz="120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20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Electronica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7795" algn="r">
                        <a:lnSpc>
                          <a:spcPct val="100000"/>
                        </a:lnSpc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Quimica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7795" algn="r">
                        <a:lnSpc>
                          <a:spcPct val="100000"/>
                        </a:lnSpc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8:00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8:30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7795" algn="r">
                        <a:lnSpc>
                          <a:spcPct val="100000"/>
                        </a:lnSpc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sz="1150" spc="9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35" dirty="0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210947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54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10:30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Electronica</a:t>
                      </a:r>
                      <a:r>
                        <a:rPr sz="12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Digital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7795" algn="r">
                        <a:lnSpc>
                          <a:spcPct val="100000"/>
                        </a:lnSpc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296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Lengua</a:t>
                      </a:r>
                      <a:r>
                        <a:rPr sz="120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sz="12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0" dirty="0">
                          <a:latin typeface="Arial MT"/>
                          <a:cs typeface="Arial MT"/>
                        </a:rPr>
                        <a:t>V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7795" algn="r">
                        <a:lnSpc>
                          <a:spcPct val="100000"/>
                        </a:lnSpc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11:00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11:30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50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Dibujo</a:t>
                      </a:r>
                      <a:r>
                        <a:rPr sz="12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Tecnico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7795" algn="r">
                        <a:lnSpc>
                          <a:spcPct val="100000"/>
                        </a:lnSpc>
                      </a:pPr>
                      <a:r>
                        <a:rPr sz="1350" spc="-10" dirty="0">
                          <a:latin typeface="Arial MT"/>
                          <a:cs typeface="Arial MT"/>
                        </a:rPr>
                        <a:t>Heivyn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12:00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B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50" dirty="0">
                <a:latin typeface="Arial MT"/>
                <a:cs typeface="Arial MT"/>
              </a:rPr>
              <a:t>Horario</a:t>
            </a:r>
            <a:r>
              <a:rPr sz="1550" spc="-40" dirty="0">
                <a:latin typeface="Arial MT"/>
                <a:cs typeface="Arial MT"/>
              </a:rPr>
              <a:t> </a:t>
            </a:r>
            <a:r>
              <a:rPr sz="1550" spc="-20" dirty="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33876" y="207057"/>
            <a:ext cx="2274570" cy="537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spc="-35" dirty="0"/>
              <a:t> </a:t>
            </a:r>
            <a:r>
              <a:rPr spc="-25" dirty="0"/>
              <a:t>PED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dirty="0">
                <a:latin typeface="Arial MT"/>
                <a:cs typeface="Arial MT"/>
              </a:rPr>
              <a:t>School</a:t>
            </a:r>
            <a:r>
              <a:rPr sz="950" spc="-25" dirty="0">
                <a:latin typeface="Arial MT"/>
                <a:cs typeface="Arial MT"/>
              </a:rPr>
              <a:t> </a:t>
            </a:r>
            <a:r>
              <a:rPr sz="950" spc="-20" dirty="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spc="10" dirty="0"/>
              <a:t> </a:t>
            </a:r>
            <a:r>
              <a:rPr spc="-10" dirty="0"/>
              <a:t>generado:8/8/2025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spc="-15" dirty="0"/>
              <a:t> </a:t>
            </a:r>
            <a:r>
              <a:rPr spc="-10" dirty="0"/>
              <a:t>Horarios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spc="-25" dirty="0">
                <a:latin typeface="Arial MT"/>
                <a:cs typeface="Arial MT"/>
              </a:rPr>
              <a:t>204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065" y="768857"/>
          <a:ext cx="9840595" cy="66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4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4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48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1594"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Martes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3290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Miercoles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sz="1850" spc="-10" dirty="0">
                          <a:latin typeface="Arial MT"/>
                          <a:cs typeface="Arial MT"/>
                        </a:rPr>
                        <a:t>Jueves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T="174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1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7:30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8:00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0594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sz="120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III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6525" algn="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Juan</a:t>
                      </a:r>
                      <a:r>
                        <a:rPr sz="120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Paulo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8:00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8:30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8:30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9:00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4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9:30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0" marR="368300" algn="ctr">
                        <a:lnSpc>
                          <a:spcPts val="1300"/>
                        </a:lnSpc>
                        <a:spcBef>
                          <a:spcPts val="1300"/>
                        </a:spcBef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Organizacion</a:t>
                      </a:r>
                      <a:r>
                        <a:rPr sz="11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1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Admnistración</a:t>
                      </a:r>
                      <a:r>
                        <a:rPr sz="115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25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Gobierno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ts val="1040"/>
                        </a:lnSpc>
                        <a:tabLst>
                          <a:tab pos="1770380" algn="l"/>
                        </a:tabLst>
                      </a:pPr>
                      <a:r>
                        <a:rPr sz="1150" spc="-20" dirty="0">
                          <a:latin typeface="Arial MT"/>
                          <a:cs typeface="Arial MT"/>
                        </a:rPr>
                        <a:t>Wifi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	</a:t>
                      </a:r>
                      <a:r>
                        <a:rPr sz="2025" baseline="2057" dirty="0">
                          <a:latin typeface="Arial MT"/>
                          <a:cs typeface="Arial MT"/>
                        </a:rPr>
                        <a:t>Juan</a:t>
                      </a:r>
                      <a:r>
                        <a:rPr sz="2025" spc="7" baseline="2057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2025" spc="-30" baseline="2057" dirty="0">
                          <a:latin typeface="Arial MT"/>
                          <a:cs typeface="Arial MT"/>
                        </a:rPr>
                        <a:t>Paulo</a:t>
                      </a:r>
                      <a:endParaRPr sz="2025" baseline="2057">
                        <a:latin typeface="Arial MT"/>
                        <a:cs typeface="Arial MT"/>
                      </a:endParaRPr>
                    </a:p>
                  </a:txBody>
                  <a:tcPr marL="0" marR="0" marT="1651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5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9:30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10:30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569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Recreo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Diversificado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10:30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11:00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Arial MT"/>
                          <a:cs typeface="Arial MT"/>
                        </a:rPr>
                        <a:t>Inglés</a:t>
                      </a:r>
                      <a:endParaRPr sz="12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25955">
                        <a:lnSpc>
                          <a:spcPct val="100000"/>
                        </a:lnSpc>
                      </a:pPr>
                      <a:r>
                        <a:rPr sz="1350" dirty="0">
                          <a:latin typeface="Arial MT"/>
                          <a:cs typeface="Arial MT"/>
                        </a:rPr>
                        <a:t>Juan</a:t>
                      </a:r>
                      <a:r>
                        <a:rPr sz="13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350" spc="-10" dirty="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7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11:00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11:30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8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11:30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12:00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R="155575" algn="r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Etica</a:t>
                      </a:r>
                      <a:r>
                        <a:rPr sz="11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sz="11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1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relaciones</a:t>
                      </a:r>
                      <a:r>
                        <a:rPr sz="11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humanas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R="137795" algn="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dirty="0">
                          <a:latin typeface="Arial MT"/>
                          <a:cs typeface="Arial MT"/>
                        </a:rPr>
                        <a:t>Juan</a:t>
                      </a:r>
                      <a:r>
                        <a:rPr sz="13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350" spc="-10" dirty="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54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spc="-50" dirty="0">
                          <a:latin typeface="Arial MT"/>
                          <a:cs typeface="Arial MT"/>
                        </a:rPr>
                        <a:t>9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12:00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12:30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Derecho</a:t>
                      </a:r>
                      <a:r>
                        <a:rPr sz="11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25" dirty="0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915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dirty="0">
                          <a:latin typeface="Arial MT"/>
                          <a:cs typeface="Arial MT"/>
                        </a:rPr>
                        <a:t>Juan</a:t>
                      </a:r>
                      <a:r>
                        <a:rPr sz="13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350" spc="-10" dirty="0">
                          <a:latin typeface="Arial MT"/>
                          <a:cs typeface="Arial MT"/>
                        </a:rPr>
                        <a:t>Paulo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T="666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50" dirty="0">
                <a:latin typeface="Arial MT"/>
                <a:cs typeface="Arial MT"/>
              </a:rPr>
              <a:t>Horario</a:t>
            </a:r>
            <a:r>
              <a:rPr sz="1550" spc="-40" dirty="0">
                <a:latin typeface="Arial MT"/>
                <a:cs typeface="Arial MT"/>
              </a:rPr>
              <a:t> </a:t>
            </a:r>
            <a:r>
              <a:rPr sz="1550" spc="-20" dirty="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928364" y="207057"/>
            <a:ext cx="2084705" cy="537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Sexto</a:t>
            </a:r>
            <a:r>
              <a:rPr spc="-25" dirty="0"/>
              <a:t> PAE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854</Words>
  <Application>Microsoft Office PowerPoint</Application>
  <PresentationFormat>Personalizado</PresentationFormat>
  <Paragraphs>711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 MT</vt:lpstr>
      <vt:lpstr>Calibri</vt:lpstr>
      <vt:lpstr>Times New Roman</vt:lpstr>
      <vt:lpstr>Office Theme</vt:lpstr>
      <vt:lpstr>Cuarto PAE</vt:lpstr>
      <vt:lpstr>Cuarto PMP</vt:lpstr>
      <vt:lpstr>Cuarto POC</vt:lpstr>
      <vt:lpstr>Cuarto PED</vt:lpstr>
      <vt:lpstr>Quinto PAE</vt:lpstr>
      <vt:lpstr>Quinto PMP</vt:lpstr>
      <vt:lpstr>Quinto POC</vt:lpstr>
      <vt:lpstr>Quinto PED</vt:lpstr>
      <vt:lpstr>Sexto PAE</vt:lpstr>
      <vt:lpstr>Sexto PMP</vt:lpstr>
      <vt:lpstr>Sexto POC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Horario 2025 Evaluación finales Unidad 3</dc:title>
  <dc:creator>Yuli Dardón</dc:creator>
  <cp:lastModifiedBy>ServidorWeb</cp:lastModifiedBy>
  <cp:revision>1</cp:revision>
  <dcterms:created xsi:type="dcterms:W3CDTF">2025-08-09T14:34:12Z</dcterms:created>
  <dcterms:modified xsi:type="dcterms:W3CDTF">2025-08-09T14:35:19Z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2025-08-08T00:00:00Z</vt:filetime>
  </property>
  <property fmtid="{D5CDD505-2E9C-101B-9397-08002B2CF9AE}" pid="3" name="LastSaved">
    <vt:filetime>2025-08-09T00:00:00Z</vt:filetime>
  </property>
  <property fmtid="{D5CDD505-2E9C-101B-9397-08002B2CF9AE}" pid="4" name="Producer">
    <vt:lpwstr>Microsoft: Print To PDF</vt:lpwstr>
  </property>
</Properties>
</file>