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0876" y="74676"/>
            <a:ext cx="605028" cy="59525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4376" y="201869"/>
            <a:ext cx="2529840" cy="521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38176" y="7172205"/>
            <a:ext cx="1497964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847016" y="7172205"/>
            <a:ext cx="707390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4</a:t>
            </a:r>
            <a:r>
              <a:rPr dirty="0" sz="900" spc="15">
                <a:latin typeface="Arial MT"/>
                <a:cs typeface="Arial MT"/>
              </a:rPr>
              <a:t>04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497965"/>
                <a:gridCol w="373379"/>
                <a:gridCol w="1090294"/>
                <a:gridCol w="405764"/>
                <a:gridCol w="372745"/>
                <a:gridCol w="1496060"/>
                <a:gridCol w="372745"/>
                <a:gridCol w="1117600"/>
                <a:gridCol w="377825"/>
                <a:gridCol w="372745"/>
                <a:gridCol w="1134109"/>
                <a:gridCol w="361950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85775" marR="283845" indent="-198120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178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02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85775" marR="283845" indent="-198120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7028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520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803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Ivan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18415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1040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7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Artistica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91869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Moisés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040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987425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CLASSROOM.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Brenda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Artistica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931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Moisés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3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45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16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Psicologia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63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Lectura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29870" indent="-22860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57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9913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551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16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Psicologia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5214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70096" y="201869"/>
            <a:ext cx="2437765" cy="5219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70"/>
              <a:t> </a:t>
            </a:r>
            <a:r>
              <a:rPr dirty="0"/>
              <a:t>BACL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2</a:t>
            </a:r>
            <a:r>
              <a:rPr dirty="0" sz="900" spc="15">
                <a:latin typeface="Arial MT"/>
                <a:cs typeface="Arial MT"/>
              </a:rPr>
              <a:t>06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497965"/>
                <a:gridCol w="373379"/>
                <a:gridCol w="1496694"/>
                <a:gridCol w="373379"/>
                <a:gridCol w="1496695"/>
                <a:gridCol w="373379"/>
                <a:gridCol w="1496695"/>
                <a:gridCol w="373379"/>
                <a:gridCol w="1497965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3535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3408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3535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3535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520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0405" marR="149860" indent="-58547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CLASSROOM&amp; </a:t>
                      </a:r>
                      <a:r>
                        <a:rPr dirty="0" sz="900" spc="1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Brenda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Pra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ti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Su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sada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100838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108902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Ivan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57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18415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02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9913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551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Pra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ti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Su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sada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100838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57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7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7950" marR="101600" indent="48260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Etica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Profesional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humanas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1957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3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3535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30">
                          <a:latin typeface="Arial MT"/>
                          <a:cs typeface="Arial MT"/>
                        </a:rPr>
                        <a:t>HW/SW2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3408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3408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29870" indent="-22860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 spc="-3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7950" marR="103505" indent="50165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Etica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Profesional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humanas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1976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9913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551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30">
                          <a:latin typeface="Arial MT"/>
                          <a:cs typeface="Arial MT"/>
                        </a:rPr>
                        <a:t>HW/SW2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3408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2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Heyvin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2928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70"/>
              <a:t> </a:t>
            </a:r>
            <a:r>
              <a:rPr dirty="0"/>
              <a:t>BACO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4</a:t>
            </a:r>
            <a:r>
              <a:rPr dirty="0" sz="900" spc="15">
                <a:latin typeface="Arial MT"/>
                <a:cs typeface="Arial MT"/>
              </a:rPr>
              <a:t>04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497965"/>
                <a:gridCol w="373379"/>
                <a:gridCol w="1496694"/>
                <a:gridCol w="373379"/>
                <a:gridCol w="1496695"/>
                <a:gridCol w="373379"/>
                <a:gridCol w="1496695"/>
                <a:gridCol w="373379"/>
                <a:gridCol w="1497965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80035" marR="274320" indent="-63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918844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20">
                          <a:latin typeface="Arial MT"/>
                          <a:cs typeface="Arial MT"/>
                        </a:rPr>
                        <a:t>%</a:t>
                      </a:r>
                      <a:r>
                        <a:rPr dirty="0" sz="9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178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74295" marR="67945" indent="-3175">
                        <a:lnSpc>
                          <a:spcPct val="100499"/>
                        </a:lnSpc>
                        <a:tabLst>
                          <a:tab pos="993140" algn="l"/>
                        </a:tabLst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Tegnologia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 (Autocad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II)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io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2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645" sz="1575" spc="-3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é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80035" marR="274320" indent="-63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918844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7028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1694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520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108902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Ivan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18415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1040" marR="149860" indent="-58547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7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74295" marR="67945" indent="-41275">
                        <a:lnSpc>
                          <a:spcPct val="100499"/>
                        </a:lnSpc>
                        <a:tabLst>
                          <a:tab pos="991869" algn="l"/>
                        </a:tabLst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Tegnologia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 (Autocad  II)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io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2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645" sz="1575" spc="-3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é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74295" marR="67945" indent="-635">
                        <a:lnSpc>
                          <a:spcPct val="100499"/>
                        </a:lnSpc>
                        <a:tabLst>
                          <a:tab pos="1195705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Etica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Profesional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humanas </a:t>
                      </a:r>
                      <a:r>
                        <a:rPr dirty="0" sz="11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3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li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040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987425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CLASSROOM.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Brenda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74295" marR="67945" indent="-38735">
                        <a:lnSpc>
                          <a:spcPct val="101000"/>
                        </a:lnSpc>
                        <a:tabLst>
                          <a:tab pos="1197610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Etica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Profesional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humanas </a:t>
                      </a:r>
                      <a:r>
                        <a:rPr dirty="0" sz="11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3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li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3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Pra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ti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Su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sada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91869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16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Psicologia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Pra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ti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Su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sada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9314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29870" indent="-22860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 spc="-3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18844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9913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551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78765" marR="274320" indent="-63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91694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Dibujo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16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Psicologia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5214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35044" y="201869"/>
            <a:ext cx="2506345" cy="5219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70"/>
              <a:t> </a:t>
            </a:r>
            <a:r>
              <a:rPr dirty="0"/>
              <a:t>BADC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4</a:t>
            </a:r>
            <a:r>
              <a:rPr dirty="0" sz="900" spc="15">
                <a:latin typeface="Arial MT"/>
                <a:cs typeface="Arial MT"/>
              </a:rPr>
              <a:t>04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497965"/>
                <a:gridCol w="373379"/>
                <a:gridCol w="1496694"/>
                <a:gridCol w="373379"/>
                <a:gridCol w="1496695"/>
                <a:gridCol w="373379"/>
                <a:gridCol w="1496695"/>
                <a:gridCol w="373379"/>
                <a:gridCol w="1497965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178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02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Biología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Seminario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Claudia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56944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3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7028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6520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/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108902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Ivan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1040" marR="149860" indent="-58547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7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5504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3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89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71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00405" marR="149860" indent="-58547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987425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CLASSROOM.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Brenda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3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45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Pra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ti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Su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sada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5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56944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3	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del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</a:t>
                      </a:r>
                      <a:r>
                        <a:rPr dirty="0" sz="9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Moisés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54635" indent="-253365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 spc="-3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57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99135" marR="129539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551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Brenda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Diseño  </a:t>
                      </a:r>
                      <a:r>
                        <a:rPr dirty="0" sz="9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Mishel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2928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70"/>
              <a:t> </a:t>
            </a:r>
            <a:r>
              <a:rPr dirty="0"/>
              <a:t>BADG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2024 3 Con Cambio profe Julio - copia</dc:title>
  <dcterms:created xsi:type="dcterms:W3CDTF">2024-04-29T19:31:10Z</dcterms:created>
  <dcterms:modified xsi:type="dcterms:W3CDTF">2024-04-29T19:31:10Z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2024-04-21T00:00:00Z</vt:filetime>
  </property>
  <property fmtid="{D5CDD505-2E9C-101B-9397-08002B2CF9AE}" pid="3" name="LastSaved">
    <vt:filetime>2024-04-29T00:00:00Z</vt:filetime>
  </property>
</Properties>
</file>