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</p:sldIdLst>
  <p:sldSz cx="10058400" cy="7772400"/>
  <p:notesSz cx="10058400" cy="7772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-35"/>
              <a:t> </a:t>
            </a:r>
            <a:r>
              <a:rPr dirty="0" spc="-5"/>
              <a:t>generado:3/6/2024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60"/>
              <a:t> </a:t>
            </a:r>
            <a:r>
              <a:rPr dirty="0"/>
              <a:t>Horarios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-35"/>
              <a:t> </a:t>
            </a:r>
            <a:r>
              <a:rPr dirty="0" spc="-5"/>
              <a:t>generado:3/6/2024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60"/>
              <a:t> </a:t>
            </a:r>
            <a:r>
              <a:rPr dirty="0"/>
              <a:t>Horarios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-35"/>
              <a:t> </a:t>
            </a:r>
            <a:r>
              <a:rPr dirty="0" spc="-5"/>
              <a:t>generado:3/6/2024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60"/>
              <a:t> </a:t>
            </a:r>
            <a:r>
              <a:rPr dirty="0"/>
              <a:t>Horarios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-35"/>
              <a:t> </a:t>
            </a:r>
            <a:r>
              <a:rPr dirty="0" spc="-5"/>
              <a:t>generado:3/6/2024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60"/>
              <a:t> </a:t>
            </a:r>
            <a:r>
              <a:rPr dirty="0"/>
              <a:t>Horarios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-35"/>
              <a:t> </a:t>
            </a:r>
            <a:r>
              <a:rPr dirty="0" spc="-5"/>
              <a:t>generado:3/6/2024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60"/>
              <a:t> </a:t>
            </a:r>
            <a:r>
              <a:rPr dirty="0"/>
              <a:t>Horarios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55447" y="77724"/>
            <a:ext cx="621791" cy="61174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57091" y="207057"/>
            <a:ext cx="2630170" cy="5372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42747" y="7372501"/>
            <a:ext cx="1473200" cy="1631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-35"/>
              <a:t> </a:t>
            </a:r>
            <a:r>
              <a:rPr dirty="0" spc="-5"/>
              <a:t>generado:3/6/2024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87738" y="7372501"/>
            <a:ext cx="728979" cy="1631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60"/>
              <a:t> </a:t>
            </a:r>
            <a:r>
              <a:rPr dirty="0"/>
              <a:t>Horarios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5">
                <a:latin typeface="Arial MT"/>
                <a:cs typeface="Arial MT"/>
              </a:rPr>
              <a:t>School</a:t>
            </a:r>
            <a:r>
              <a:rPr dirty="0" sz="950" spc="-50">
                <a:latin typeface="Arial MT"/>
                <a:cs typeface="Arial MT"/>
              </a:rPr>
              <a:t> </a:t>
            </a:r>
            <a:r>
              <a:rPr dirty="0" sz="950" spc="5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-35"/>
              <a:t> </a:t>
            </a:r>
            <a:r>
              <a:rPr dirty="0" spc="-5"/>
              <a:t>generado:3/6/2024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60"/>
              <a:t> </a:t>
            </a:r>
            <a:r>
              <a:rPr dirty="0"/>
              <a:t>Horarios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3</a:t>
            </a:r>
            <a:r>
              <a:rPr dirty="0" sz="950" spc="-10">
                <a:latin typeface="Arial MT"/>
                <a:cs typeface="Arial MT"/>
              </a:rPr>
              <a:t>0</a:t>
            </a:r>
            <a:r>
              <a:rPr dirty="0" sz="950" spc="10">
                <a:latin typeface="Arial MT"/>
                <a:cs typeface="Arial MT"/>
              </a:rPr>
              <a:t>1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7065" y="768857"/>
          <a:ext cx="9772650" cy="66236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095500"/>
                <a:gridCol w="829310"/>
                <a:gridCol w="2083435"/>
                <a:gridCol w="841374"/>
                <a:gridCol w="2136775"/>
                <a:gridCol w="788034"/>
              </a:tblGrid>
              <a:tr h="6598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064895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Matemática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3876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Sergio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r" marR="160655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Emprendimiento</a:t>
                      </a:r>
                      <a:r>
                        <a:rPr dirty="0" sz="115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para la productividad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Sergio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378585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L2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Sergio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290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Artes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Visuales</a:t>
                      </a:r>
                      <a:r>
                        <a:rPr dirty="0" sz="12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49225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dirty="0" sz="1350" spc="-5">
                          <a:latin typeface="Arial MT"/>
                          <a:cs typeface="Arial MT"/>
                        </a:rPr>
                        <a:t>Sergio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263015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Inglés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962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Sergio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9264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9264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9264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07695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Comunicacion</a:t>
                      </a:r>
                      <a:r>
                        <a:rPr dirty="0" sz="11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Lenguaje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7965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Sergio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036319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Contabilidad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146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Sergio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394335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Ciencias Naturales y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Tecnología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7965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Sergio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598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102995" marR="440055" indent="-657225">
                        <a:lnSpc>
                          <a:spcPts val="13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Ciencias Sociales y Formación </a:t>
                      </a:r>
                      <a:r>
                        <a:rPr dirty="0" sz="1150" spc="-30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Ciudadana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79650">
                        <a:lnSpc>
                          <a:spcPts val="1000"/>
                        </a:lnSpc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Sergio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80">
                <a:latin typeface="Arial MT"/>
                <a:cs typeface="Arial MT"/>
              </a:rPr>
              <a:t> </a:t>
            </a:r>
            <a:r>
              <a:rPr dirty="0" sz="1550" spc="5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012184" y="207057"/>
            <a:ext cx="191579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Primero</a:t>
            </a:r>
            <a:r>
              <a:rPr dirty="0" spc="-85"/>
              <a:t> </a:t>
            </a:r>
            <a:r>
              <a:rPr dirty="0" spc="5"/>
              <a:t>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5">
                <a:latin typeface="Arial MT"/>
                <a:cs typeface="Arial MT"/>
              </a:rPr>
              <a:t>School</a:t>
            </a:r>
            <a:r>
              <a:rPr dirty="0" sz="950" spc="-50">
                <a:latin typeface="Arial MT"/>
                <a:cs typeface="Arial MT"/>
              </a:rPr>
              <a:t> </a:t>
            </a:r>
            <a:r>
              <a:rPr dirty="0" sz="950" spc="5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-35"/>
              <a:t> </a:t>
            </a:r>
            <a:r>
              <a:rPr dirty="0" spc="-5"/>
              <a:t>generado:3/6/2024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60"/>
              <a:t> </a:t>
            </a:r>
            <a:r>
              <a:rPr dirty="0"/>
              <a:t>Horarios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4</a:t>
            </a:r>
            <a:r>
              <a:rPr dirty="0" sz="950" spc="-10">
                <a:latin typeface="Arial MT"/>
                <a:cs typeface="Arial MT"/>
              </a:rPr>
              <a:t>0</a:t>
            </a:r>
            <a:r>
              <a:rPr dirty="0" sz="950" spc="10">
                <a:latin typeface="Arial MT"/>
                <a:cs typeface="Arial MT"/>
              </a:rPr>
              <a:t>3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7065" y="768857"/>
          <a:ext cx="9772650" cy="66236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8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972185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IV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Manuel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70548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Proyectos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y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Procesos</a:t>
                      </a:r>
                      <a:r>
                        <a:rPr dirty="0" sz="11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1424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Manuel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Biologia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0675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Manuel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Quimica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13843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Manuel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413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Anatomia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Fisiologia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Manuel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0675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Manuel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 spc="-5">
                          <a:latin typeface="Arial MT"/>
                          <a:cs typeface="Arial MT"/>
                        </a:rPr>
                        <a:t>Fisica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Manuel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Filosofia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0675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Manuel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Inglés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0675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Manuel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Psicologia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0675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Manuel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</a:tr>
              <a:tr h="6598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861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2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Clinicas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Manuel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734060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1424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Manuel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80">
                <a:latin typeface="Arial MT"/>
                <a:cs typeface="Arial MT"/>
              </a:rPr>
              <a:t> </a:t>
            </a:r>
            <a:r>
              <a:rPr dirty="0" sz="1550" spc="5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Cuarto</a:t>
            </a:r>
            <a:r>
              <a:rPr dirty="0" spc="-65"/>
              <a:t> </a:t>
            </a:r>
            <a:r>
              <a:rPr dirty="0" spc="5"/>
              <a:t>BAME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5">
                <a:latin typeface="Arial MT"/>
                <a:cs typeface="Arial MT"/>
              </a:rPr>
              <a:t>School</a:t>
            </a:r>
            <a:r>
              <a:rPr dirty="0" sz="950" spc="-50">
                <a:latin typeface="Arial MT"/>
                <a:cs typeface="Arial MT"/>
              </a:rPr>
              <a:t> </a:t>
            </a:r>
            <a:r>
              <a:rPr dirty="0" sz="950" spc="5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-35"/>
              <a:t> </a:t>
            </a:r>
            <a:r>
              <a:rPr dirty="0" spc="-5"/>
              <a:t>generado:3/6/2024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60"/>
              <a:t> </a:t>
            </a:r>
            <a:r>
              <a:rPr dirty="0"/>
              <a:t>Horarios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4</a:t>
            </a:r>
            <a:r>
              <a:rPr dirty="0" sz="950" spc="-10">
                <a:latin typeface="Arial MT"/>
                <a:cs typeface="Arial MT"/>
              </a:rPr>
              <a:t>0</a:t>
            </a:r>
            <a:r>
              <a:rPr dirty="0" sz="950" spc="10">
                <a:latin typeface="Arial MT"/>
                <a:cs typeface="Arial MT"/>
              </a:rPr>
              <a:t>3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7065" y="768857"/>
          <a:ext cx="9772650" cy="66236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8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972185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IV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Manuel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70548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Proyectos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y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Procesos</a:t>
                      </a:r>
                      <a:r>
                        <a:rPr dirty="0" sz="11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1424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Manuel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59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Circuiticos</a:t>
                      </a:r>
                      <a:r>
                        <a:rPr dirty="0" sz="12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Electricos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Manuel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0675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Manuel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 spc="-5">
                          <a:latin typeface="Arial MT"/>
                          <a:cs typeface="Arial MT"/>
                        </a:rPr>
                        <a:t>Fisica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Manuel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Filosofia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0675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Manuel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Inglés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0675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Manuel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153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Electricidad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Basica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Manuel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734060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1424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Manuel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80">
                <a:latin typeface="Arial MT"/>
                <a:cs typeface="Arial MT"/>
              </a:rPr>
              <a:t> </a:t>
            </a:r>
            <a:r>
              <a:rPr dirty="0" sz="1550" spc="5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515359" y="207057"/>
            <a:ext cx="2912110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526540" algn="l"/>
              </a:tabLst>
            </a:pPr>
            <a:r>
              <a:rPr dirty="0" spc="5"/>
              <a:t>C</a:t>
            </a:r>
            <a:r>
              <a:rPr dirty="0" spc="-25"/>
              <a:t>u</a:t>
            </a:r>
            <a:r>
              <a:rPr dirty="0"/>
              <a:t>arto</a:t>
            </a:r>
            <a:r>
              <a:rPr dirty="0"/>
              <a:t>	</a:t>
            </a:r>
            <a:r>
              <a:rPr dirty="0" spc="5"/>
              <a:t>BAE</a:t>
            </a:r>
            <a:r>
              <a:rPr dirty="0" spc="-25"/>
              <a:t>L</a:t>
            </a:r>
            <a:r>
              <a:rPr dirty="0" spc="5"/>
              <a:t>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5">
                <a:latin typeface="Arial MT"/>
                <a:cs typeface="Arial MT"/>
              </a:rPr>
              <a:t>School</a:t>
            </a:r>
            <a:r>
              <a:rPr dirty="0" sz="950" spc="-50">
                <a:latin typeface="Arial MT"/>
                <a:cs typeface="Arial MT"/>
              </a:rPr>
              <a:t> </a:t>
            </a:r>
            <a:r>
              <a:rPr dirty="0" sz="950" spc="5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-35"/>
              <a:t> </a:t>
            </a:r>
            <a:r>
              <a:rPr dirty="0" spc="-5"/>
              <a:t>generado:3/6/2024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60"/>
              <a:t> </a:t>
            </a:r>
            <a:r>
              <a:rPr dirty="0"/>
              <a:t>Horarios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4</a:t>
            </a:r>
            <a:r>
              <a:rPr dirty="0" sz="950" spc="-10">
                <a:latin typeface="Arial MT"/>
                <a:cs typeface="Arial MT"/>
              </a:rPr>
              <a:t>0</a:t>
            </a:r>
            <a:r>
              <a:rPr dirty="0" sz="950" spc="10">
                <a:latin typeface="Arial MT"/>
                <a:cs typeface="Arial MT"/>
              </a:rPr>
              <a:t>2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7065" y="768857"/>
          <a:ext cx="9772650" cy="66236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8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90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Moisés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845819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Artistica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155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5">
                          <a:latin typeface="Arial MT"/>
                          <a:cs typeface="Arial MT"/>
                        </a:rPr>
                        <a:t>Auxiliar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Quimica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dirty="0" sz="1350" spc="-5">
                          <a:latin typeface="Arial MT"/>
                          <a:cs typeface="Arial MT"/>
                        </a:rPr>
                        <a:t>Moisés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753745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155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5">
                          <a:latin typeface="Arial MT"/>
                          <a:cs typeface="Arial MT"/>
                        </a:rPr>
                        <a:t>Auxiliar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08470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Moisés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Psicologia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08470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Moisés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2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84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Auxiliar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Inglés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08470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Moisés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</a:tr>
              <a:tr h="6598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5">
                          <a:latin typeface="Arial MT"/>
                          <a:cs typeface="Arial MT"/>
                        </a:rPr>
                        <a:t>Biología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dirty="0" sz="1350" spc="-5">
                          <a:latin typeface="Arial MT"/>
                          <a:cs typeface="Arial MT"/>
                        </a:rPr>
                        <a:t>Auxiliar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80">
                <a:latin typeface="Arial MT"/>
                <a:cs typeface="Arial MT"/>
              </a:rPr>
              <a:t> </a:t>
            </a:r>
            <a:r>
              <a:rPr dirty="0" sz="1550" spc="5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716527" y="207057"/>
            <a:ext cx="2512060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Quinto</a:t>
            </a:r>
            <a:r>
              <a:rPr dirty="0" spc="-65"/>
              <a:t> </a:t>
            </a:r>
            <a:r>
              <a:rPr dirty="0" spc="5"/>
              <a:t>BACL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5">
                <a:latin typeface="Arial MT"/>
                <a:cs typeface="Arial MT"/>
              </a:rPr>
              <a:t>School</a:t>
            </a:r>
            <a:r>
              <a:rPr dirty="0" sz="950" spc="-50">
                <a:latin typeface="Arial MT"/>
                <a:cs typeface="Arial MT"/>
              </a:rPr>
              <a:t> </a:t>
            </a:r>
            <a:r>
              <a:rPr dirty="0" sz="950" spc="5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-35"/>
              <a:t> </a:t>
            </a:r>
            <a:r>
              <a:rPr dirty="0" spc="-5"/>
              <a:t>generado:3/6/2024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60"/>
              <a:t> </a:t>
            </a:r>
            <a:r>
              <a:rPr dirty="0"/>
              <a:t>Horarios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4</a:t>
            </a:r>
            <a:r>
              <a:rPr dirty="0" sz="950" spc="-10">
                <a:latin typeface="Arial MT"/>
                <a:cs typeface="Arial MT"/>
              </a:rPr>
              <a:t>0</a:t>
            </a:r>
            <a:r>
              <a:rPr dirty="0" sz="950" spc="10">
                <a:latin typeface="Arial MT"/>
                <a:cs typeface="Arial MT"/>
              </a:rPr>
              <a:t>4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7065" y="768857"/>
          <a:ext cx="9772650" cy="66236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8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2310130" algn="l"/>
                        </a:tabLst>
                      </a:pPr>
                      <a:r>
                        <a:rPr dirty="0" baseline="-18518" sz="675">
                          <a:latin typeface="Arial MT"/>
                          <a:cs typeface="Arial MT"/>
                        </a:rPr>
                        <a:t>206	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Heivyn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61290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Etica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Profesional</a:t>
                      </a:r>
                      <a:r>
                        <a:rPr dirty="0" sz="11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relaciones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10">
                          <a:latin typeface="Arial MT"/>
                          <a:cs typeface="Arial MT"/>
                        </a:rPr>
                        <a:t>humanas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2254885" algn="l"/>
                        </a:tabLst>
                      </a:pPr>
                      <a:r>
                        <a:rPr dirty="0" sz="1150" spc="15">
                          <a:latin typeface="Arial MT"/>
                          <a:cs typeface="Arial MT"/>
                        </a:rPr>
                        <a:t>206	</a:t>
                      </a:r>
                      <a:r>
                        <a:rPr dirty="0" baseline="2057" sz="2025" spc="-7">
                          <a:latin typeface="Arial MT"/>
                          <a:cs typeface="Arial MT"/>
                        </a:rPr>
                        <a:t>Heivyn</a:t>
                      </a:r>
                      <a:endParaRPr baseline="2057" sz="2025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Quimica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44780">
                        <a:lnSpc>
                          <a:spcPct val="100000"/>
                        </a:lnSpc>
                        <a:spcBef>
                          <a:spcPts val="885"/>
                        </a:spcBef>
                        <a:tabLst>
                          <a:tab pos="2262505" algn="l"/>
                        </a:tabLst>
                      </a:pPr>
                      <a:r>
                        <a:rPr dirty="0" baseline="-6944" sz="1200" spc="7">
                          <a:latin typeface="Arial MT"/>
                          <a:cs typeface="Arial MT"/>
                        </a:rPr>
                        <a:t>206	</a:t>
                      </a:r>
                      <a:r>
                        <a:rPr dirty="0" sz="1350" spc="-15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052830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2254885" algn="l"/>
                        </a:tabLst>
                      </a:pPr>
                      <a:r>
                        <a:rPr dirty="0" sz="1150" spc="15">
                          <a:latin typeface="Arial MT"/>
                          <a:cs typeface="Arial MT"/>
                        </a:rPr>
                        <a:t>206	</a:t>
                      </a:r>
                      <a:r>
                        <a:rPr dirty="0" baseline="2057" sz="2025" spc="-7">
                          <a:latin typeface="Arial MT"/>
                          <a:cs typeface="Arial MT"/>
                        </a:rPr>
                        <a:t>Heivyn</a:t>
                      </a:r>
                      <a:endParaRPr baseline="2057" sz="2025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263015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Inglés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44780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2254885" algn="l"/>
                        </a:tabLst>
                      </a:pPr>
                      <a:r>
                        <a:rPr dirty="0" sz="1150" spc="15">
                          <a:latin typeface="Arial MT"/>
                          <a:cs typeface="Arial MT"/>
                        </a:rPr>
                        <a:t>206	</a:t>
                      </a:r>
                      <a:r>
                        <a:rPr dirty="0" baseline="2057" sz="2025" spc="-7">
                          <a:latin typeface="Arial MT"/>
                          <a:cs typeface="Arial MT"/>
                        </a:rPr>
                        <a:t>Heivyn</a:t>
                      </a:r>
                      <a:endParaRPr baseline="2057" sz="2025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753745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2254885" algn="l"/>
                        </a:tabLst>
                      </a:pPr>
                      <a:r>
                        <a:rPr dirty="0" sz="1150" spc="15">
                          <a:latin typeface="Arial MT"/>
                          <a:cs typeface="Arial MT"/>
                        </a:rPr>
                        <a:t>206	</a:t>
                      </a:r>
                      <a:r>
                        <a:rPr dirty="0" baseline="2057" sz="2025" spc="-7">
                          <a:latin typeface="Arial MT"/>
                          <a:cs typeface="Arial MT"/>
                        </a:rPr>
                        <a:t>Heivyn</a:t>
                      </a:r>
                      <a:endParaRPr baseline="2057" sz="2025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2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2310130" algn="l"/>
                        </a:tabLst>
                      </a:pPr>
                      <a:r>
                        <a:rPr dirty="0" baseline="-18518" sz="675">
                          <a:latin typeface="Arial MT"/>
                          <a:cs typeface="Arial MT"/>
                        </a:rPr>
                        <a:t>206	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Heivyn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5">
                          <a:latin typeface="Arial MT"/>
                          <a:cs typeface="Arial MT"/>
                        </a:rPr>
                        <a:t>Biología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885"/>
                        </a:spcBef>
                        <a:tabLst>
                          <a:tab pos="2262505" algn="l"/>
                        </a:tabLst>
                      </a:pPr>
                      <a:r>
                        <a:rPr dirty="0" baseline="-6944" sz="1200" spc="7">
                          <a:latin typeface="Arial MT"/>
                          <a:cs typeface="Arial MT"/>
                        </a:rPr>
                        <a:t>206	</a:t>
                      </a:r>
                      <a:r>
                        <a:rPr dirty="0" sz="1350" spc="-15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80">
                <a:latin typeface="Arial MT"/>
                <a:cs typeface="Arial MT"/>
              </a:rPr>
              <a:t> </a:t>
            </a:r>
            <a:r>
              <a:rPr dirty="0" sz="1550" spc="5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669284" y="207057"/>
            <a:ext cx="260667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Quinto</a:t>
            </a:r>
            <a:r>
              <a:rPr dirty="0" spc="-65"/>
              <a:t> </a:t>
            </a:r>
            <a:r>
              <a:rPr dirty="0" spc="5"/>
              <a:t>BACO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5">
                <a:latin typeface="Arial MT"/>
                <a:cs typeface="Arial MT"/>
              </a:rPr>
              <a:t>School</a:t>
            </a:r>
            <a:r>
              <a:rPr dirty="0" sz="950" spc="-50">
                <a:latin typeface="Arial MT"/>
                <a:cs typeface="Arial MT"/>
              </a:rPr>
              <a:t> </a:t>
            </a:r>
            <a:r>
              <a:rPr dirty="0" sz="950" spc="5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-35"/>
              <a:t> </a:t>
            </a:r>
            <a:r>
              <a:rPr dirty="0" spc="-5"/>
              <a:t>generado:3/6/2024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60"/>
              <a:t> </a:t>
            </a:r>
            <a:r>
              <a:rPr dirty="0"/>
              <a:t>Horarios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4</a:t>
            </a:r>
            <a:r>
              <a:rPr dirty="0" sz="950" spc="-10">
                <a:latin typeface="Arial MT"/>
                <a:cs typeface="Arial MT"/>
              </a:rPr>
              <a:t>0</a:t>
            </a:r>
            <a:r>
              <a:rPr dirty="0" sz="950" spc="10">
                <a:latin typeface="Arial MT"/>
                <a:cs typeface="Arial MT"/>
              </a:rPr>
              <a:t>2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7065" y="768857"/>
          <a:ext cx="9772650" cy="66236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8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90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Moisés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r" marR="155575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Etica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Profesional</a:t>
                      </a:r>
                      <a:r>
                        <a:rPr dirty="0" sz="11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relaciones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10">
                          <a:latin typeface="Arial MT"/>
                          <a:cs typeface="Arial MT"/>
                        </a:rPr>
                        <a:t>humanas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13906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5">
                          <a:latin typeface="Arial MT"/>
                          <a:cs typeface="Arial MT"/>
                        </a:rPr>
                        <a:t>Auxiliar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753745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155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5">
                          <a:latin typeface="Arial MT"/>
                          <a:cs typeface="Arial MT"/>
                        </a:rPr>
                        <a:t>Auxiliar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08470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Moisés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12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05"/>
                        </a:spcBef>
                        <a:tabLst>
                          <a:tab pos="2093595" algn="l"/>
                        </a:tabLst>
                      </a:pPr>
                      <a:r>
                        <a:rPr dirty="0" sz="800" spc="5">
                          <a:latin typeface="Arial MT"/>
                          <a:cs typeface="Arial MT"/>
                        </a:rPr>
                        <a:t>Taller 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Dibujo	</a:t>
                      </a:r>
                      <a:r>
                        <a:rPr dirty="0" baseline="4115" sz="2025" spc="-7">
                          <a:latin typeface="Arial MT"/>
                          <a:cs typeface="Arial MT"/>
                        </a:rPr>
                        <a:t>Moisés</a:t>
                      </a:r>
                      <a:endParaRPr baseline="4115" sz="202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Psicologia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08470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Moisés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Inglés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08470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Moisés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</a:tr>
              <a:tr h="6598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248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Sistemas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Constuctivos</a:t>
                      </a:r>
                      <a:r>
                        <a:rPr dirty="0" sz="12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dirty="0" sz="1350" spc="-5">
                          <a:latin typeface="Arial MT"/>
                          <a:cs typeface="Arial MT"/>
                        </a:rPr>
                        <a:t>Moisés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013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Tegnologia</a:t>
                      </a:r>
                      <a:r>
                        <a:rPr dirty="0" sz="12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II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(Autocad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 II)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dirty="0" sz="1350" spc="-5">
                          <a:latin typeface="Arial MT"/>
                          <a:cs typeface="Arial MT"/>
                        </a:rPr>
                        <a:t>Moisés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80">
                <a:latin typeface="Arial MT"/>
                <a:cs typeface="Arial MT"/>
              </a:rPr>
              <a:t> </a:t>
            </a:r>
            <a:r>
              <a:rPr dirty="0" sz="1550" spc="5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681476" y="207057"/>
            <a:ext cx="258254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Quinto</a:t>
            </a:r>
            <a:r>
              <a:rPr dirty="0" spc="-65"/>
              <a:t> </a:t>
            </a:r>
            <a:r>
              <a:rPr dirty="0" spc="5"/>
              <a:t>BADC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5">
                <a:latin typeface="Arial MT"/>
                <a:cs typeface="Arial MT"/>
              </a:rPr>
              <a:t>School</a:t>
            </a:r>
            <a:r>
              <a:rPr dirty="0" sz="950" spc="-50">
                <a:latin typeface="Arial MT"/>
                <a:cs typeface="Arial MT"/>
              </a:rPr>
              <a:t> </a:t>
            </a:r>
            <a:r>
              <a:rPr dirty="0" sz="950" spc="5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-35"/>
              <a:t> </a:t>
            </a:r>
            <a:r>
              <a:rPr dirty="0" spc="-5"/>
              <a:t>generado:3/6/2024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60"/>
              <a:t> </a:t>
            </a:r>
            <a:r>
              <a:rPr dirty="0"/>
              <a:t>Horarios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4</a:t>
            </a:r>
            <a:r>
              <a:rPr dirty="0" sz="950" spc="-10">
                <a:latin typeface="Arial MT"/>
                <a:cs typeface="Arial MT"/>
              </a:rPr>
              <a:t>0</a:t>
            </a:r>
            <a:r>
              <a:rPr dirty="0" sz="950" spc="10">
                <a:latin typeface="Arial MT"/>
                <a:cs typeface="Arial MT"/>
              </a:rPr>
              <a:t>2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7065" y="768857"/>
          <a:ext cx="9772650" cy="66236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8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90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Moisés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Quimica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dirty="0" sz="1350" spc="-5">
                          <a:latin typeface="Arial MT"/>
                          <a:cs typeface="Arial MT"/>
                        </a:rPr>
                        <a:t>Moisés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Historia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10">
                          <a:latin typeface="Arial MT"/>
                          <a:cs typeface="Arial MT"/>
                        </a:rPr>
                        <a:t>del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Arte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2087245" algn="l"/>
                        </a:tabLst>
                      </a:pPr>
                      <a:r>
                        <a:rPr dirty="0" sz="1150" spc="15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10">
                          <a:latin typeface="Arial MT"/>
                          <a:cs typeface="Arial MT"/>
                        </a:rPr>
                        <a:t>3	</a:t>
                      </a:r>
                      <a:r>
                        <a:rPr dirty="0" baseline="2057" sz="2025">
                          <a:latin typeface="Arial MT"/>
                          <a:cs typeface="Arial MT"/>
                        </a:rPr>
                        <a:t>Moisés</a:t>
                      </a:r>
                      <a:endParaRPr baseline="2057" sz="2025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753745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155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5">
                          <a:latin typeface="Arial MT"/>
                          <a:cs typeface="Arial MT"/>
                        </a:rPr>
                        <a:t>Auxiliar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08470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Moisés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2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84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Auxiliar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Inglés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08470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Moisés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</a:tr>
              <a:tr h="6598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5">
                          <a:latin typeface="Arial MT"/>
                          <a:cs typeface="Arial MT"/>
                        </a:rPr>
                        <a:t>Biología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dirty="0" sz="1350" spc="-5">
                          <a:latin typeface="Arial MT"/>
                          <a:cs typeface="Arial MT"/>
                        </a:rPr>
                        <a:t>Auxiliar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80">
                <a:latin typeface="Arial MT"/>
                <a:cs typeface="Arial MT"/>
              </a:rPr>
              <a:t> </a:t>
            </a:r>
            <a:r>
              <a:rPr dirty="0" sz="1550" spc="5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669284" y="207057"/>
            <a:ext cx="260667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Quinto</a:t>
            </a:r>
            <a:r>
              <a:rPr dirty="0" spc="-65"/>
              <a:t> </a:t>
            </a:r>
            <a:r>
              <a:rPr dirty="0" spc="5"/>
              <a:t>BADG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5">
                <a:latin typeface="Arial MT"/>
                <a:cs typeface="Arial MT"/>
              </a:rPr>
              <a:t>School</a:t>
            </a:r>
            <a:r>
              <a:rPr dirty="0" sz="950" spc="-50">
                <a:latin typeface="Arial MT"/>
                <a:cs typeface="Arial MT"/>
              </a:rPr>
              <a:t> </a:t>
            </a:r>
            <a:r>
              <a:rPr dirty="0" sz="950" spc="5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-35"/>
              <a:t> </a:t>
            </a:r>
            <a:r>
              <a:rPr dirty="0" spc="-5"/>
              <a:t>generado:3/6/2024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60"/>
              <a:t> </a:t>
            </a:r>
            <a:r>
              <a:rPr dirty="0"/>
              <a:t>Horarios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2</a:t>
            </a:r>
            <a:r>
              <a:rPr dirty="0" sz="950" spc="-10">
                <a:latin typeface="Arial MT"/>
                <a:cs typeface="Arial MT"/>
              </a:rPr>
              <a:t>0</a:t>
            </a:r>
            <a:r>
              <a:rPr dirty="0" sz="950" spc="10">
                <a:latin typeface="Arial MT"/>
                <a:cs typeface="Arial MT"/>
              </a:rPr>
              <a:t>5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7065" y="768857"/>
          <a:ext cx="9772650" cy="66236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8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44525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2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5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2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Paulo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703580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Redacción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Ortografia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9151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5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35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5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2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Paulo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34085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9151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5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35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70548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Proyectos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y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Procesos</a:t>
                      </a:r>
                      <a:r>
                        <a:rPr dirty="0" sz="11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9151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5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35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Inglés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176974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5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35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176974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5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35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916940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Administración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5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2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Paulo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2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5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2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Paulo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598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1770380" algn="l"/>
                        </a:tabLst>
                      </a:pPr>
                      <a:r>
                        <a:rPr dirty="0" sz="1150" spc="20">
                          <a:latin typeface="Arial MT"/>
                          <a:cs typeface="Arial MT"/>
                        </a:rPr>
                        <a:t>Wifi	</a:t>
                      </a:r>
                      <a:r>
                        <a:rPr dirty="0" baseline="2057" sz="2025" spc="7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baseline="2057" sz="2025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2057" sz="2025">
                          <a:latin typeface="Arial MT"/>
                          <a:cs typeface="Arial MT"/>
                        </a:rPr>
                        <a:t>Paulo</a:t>
                      </a:r>
                      <a:endParaRPr baseline="2057" sz="2025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565150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Introducción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la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10">
                          <a:latin typeface="Arial MT"/>
                          <a:cs typeface="Arial MT"/>
                        </a:rPr>
                        <a:t>Economia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9151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5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35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80">
                <a:latin typeface="Arial MT"/>
                <a:cs typeface="Arial MT"/>
              </a:rPr>
              <a:t> </a:t>
            </a:r>
            <a:r>
              <a:rPr dirty="0" sz="1550" spc="5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33876" y="207057"/>
            <a:ext cx="2274570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Cuarto</a:t>
            </a:r>
            <a:r>
              <a:rPr dirty="0" spc="-65"/>
              <a:t> </a:t>
            </a:r>
            <a:r>
              <a:rPr dirty="0" spc="5"/>
              <a:t>PAE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5">
                <a:latin typeface="Arial MT"/>
                <a:cs typeface="Arial MT"/>
              </a:rPr>
              <a:t>School</a:t>
            </a:r>
            <a:r>
              <a:rPr dirty="0" sz="950" spc="-50">
                <a:latin typeface="Arial MT"/>
                <a:cs typeface="Arial MT"/>
              </a:rPr>
              <a:t> </a:t>
            </a:r>
            <a:r>
              <a:rPr dirty="0" sz="950" spc="5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-35"/>
              <a:t> </a:t>
            </a:r>
            <a:r>
              <a:rPr dirty="0" spc="-5"/>
              <a:t>generado:3/6/2024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60"/>
              <a:t> </a:t>
            </a:r>
            <a:r>
              <a:rPr dirty="0"/>
              <a:t>Horarios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2</a:t>
            </a:r>
            <a:r>
              <a:rPr dirty="0" sz="950" spc="-10">
                <a:latin typeface="Arial MT"/>
                <a:cs typeface="Arial MT"/>
              </a:rPr>
              <a:t>0</a:t>
            </a:r>
            <a:r>
              <a:rPr dirty="0" sz="950" spc="10">
                <a:latin typeface="Arial MT"/>
                <a:cs typeface="Arial MT"/>
              </a:rPr>
              <a:t>5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7065" y="768857"/>
          <a:ext cx="9772650" cy="66236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8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44525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2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5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2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Paulo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703580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Redacción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Ortografia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9151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5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35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5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2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Paulo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34085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9151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5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35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Inglés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176974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5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35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176974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5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35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916940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Administración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5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2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Paulo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Publicidad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  <a:spcBef>
                          <a:spcPts val="885"/>
                        </a:spcBef>
                        <a:tabLst>
                          <a:tab pos="2261235" algn="l"/>
                        </a:tabLst>
                      </a:pPr>
                      <a:r>
                        <a:rPr dirty="0" baseline="-6944" sz="1200" spc="22">
                          <a:latin typeface="Arial MT"/>
                          <a:cs typeface="Arial MT"/>
                        </a:rPr>
                        <a:t>T3	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Tony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2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5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2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Paulo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598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565150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Introducción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la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10">
                          <a:latin typeface="Arial MT"/>
                          <a:cs typeface="Arial MT"/>
                        </a:rPr>
                        <a:t>Economia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9151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5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35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80">
                <a:latin typeface="Arial MT"/>
                <a:cs typeface="Arial MT"/>
              </a:rPr>
              <a:t> </a:t>
            </a:r>
            <a:r>
              <a:rPr dirty="0" sz="1550" spc="5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798823" y="207057"/>
            <a:ext cx="2345690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Cuarto</a:t>
            </a:r>
            <a:r>
              <a:rPr dirty="0" spc="-65"/>
              <a:t> </a:t>
            </a:r>
            <a:r>
              <a:rPr dirty="0" spc="5"/>
              <a:t>PMP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5">
                <a:latin typeface="Arial MT"/>
                <a:cs typeface="Arial MT"/>
              </a:rPr>
              <a:t>School</a:t>
            </a:r>
            <a:r>
              <a:rPr dirty="0" sz="950" spc="-50">
                <a:latin typeface="Arial MT"/>
                <a:cs typeface="Arial MT"/>
              </a:rPr>
              <a:t> </a:t>
            </a:r>
            <a:r>
              <a:rPr dirty="0" sz="950" spc="5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-35"/>
              <a:t> </a:t>
            </a:r>
            <a:r>
              <a:rPr dirty="0" spc="-5"/>
              <a:t>generado:3/6/2024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60"/>
              <a:t> </a:t>
            </a:r>
            <a:r>
              <a:rPr dirty="0"/>
              <a:t>Horarios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2</a:t>
            </a:r>
            <a:r>
              <a:rPr dirty="0" sz="950" spc="-10">
                <a:latin typeface="Arial MT"/>
                <a:cs typeface="Arial MT"/>
              </a:rPr>
              <a:t>0</a:t>
            </a:r>
            <a:r>
              <a:rPr dirty="0" sz="950" spc="10">
                <a:latin typeface="Arial MT"/>
                <a:cs typeface="Arial MT"/>
              </a:rPr>
              <a:t>5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7065" y="768857"/>
          <a:ext cx="9772650" cy="66236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8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44525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2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5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2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Paulo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703580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Redacción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Ortografia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9151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5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35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5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2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Paulo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34085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9151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5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35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Inglés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176974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5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35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176974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5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35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916940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Administración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5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2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Paulo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2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5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2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Paulo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598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1770380" algn="l"/>
                        </a:tabLst>
                      </a:pPr>
                      <a:r>
                        <a:rPr dirty="0" sz="1150" spc="20">
                          <a:latin typeface="Arial MT"/>
                          <a:cs typeface="Arial MT"/>
                        </a:rPr>
                        <a:t>Wifi	</a:t>
                      </a:r>
                      <a:r>
                        <a:rPr dirty="0" baseline="2057" sz="2025" spc="7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baseline="2057" sz="2025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2057" sz="2025">
                          <a:latin typeface="Arial MT"/>
                          <a:cs typeface="Arial MT"/>
                        </a:rPr>
                        <a:t>Paulo</a:t>
                      </a:r>
                      <a:endParaRPr baseline="2057" sz="2025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565150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Introducción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la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10">
                          <a:latin typeface="Arial MT"/>
                          <a:cs typeface="Arial MT"/>
                        </a:rPr>
                        <a:t>Economia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9151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5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35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80">
                <a:latin typeface="Arial MT"/>
                <a:cs typeface="Arial MT"/>
              </a:rPr>
              <a:t> </a:t>
            </a:r>
            <a:r>
              <a:rPr dirty="0" sz="1550" spc="5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798823" y="207057"/>
            <a:ext cx="2345690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Cuarto</a:t>
            </a:r>
            <a:r>
              <a:rPr dirty="0" spc="-65"/>
              <a:t> </a:t>
            </a:r>
            <a:r>
              <a:rPr dirty="0" spc="5"/>
              <a:t>POC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5">
                <a:latin typeface="Arial MT"/>
                <a:cs typeface="Arial MT"/>
              </a:rPr>
              <a:t>School</a:t>
            </a:r>
            <a:r>
              <a:rPr dirty="0" sz="950" spc="-50">
                <a:latin typeface="Arial MT"/>
                <a:cs typeface="Arial MT"/>
              </a:rPr>
              <a:t> </a:t>
            </a:r>
            <a:r>
              <a:rPr dirty="0" sz="950" spc="5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-35"/>
              <a:t> </a:t>
            </a:r>
            <a:r>
              <a:rPr dirty="0" spc="-5"/>
              <a:t>generado:3/6/2024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60"/>
              <a:t> </a:t>
            </a:r>
            <a:r>
              <a:rPr dirty="0"/>
              <a:t>Horarios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4</a:t>
            </a:r>
            <a:r>
              <a:rPr dirty="0" sz="950" spc="-10">
                <a:latin typeface="Arial MT"/>
                <a:cs typeface="Arial MT"/>
              </a:rPr>
              <a:t>0</a:t>
            </a:r>
            <a:r>
              <a:rPr dirty="0" sz="950" spc="10">
                <a:latin typeface="Arial MT"/>
                <a:cs typeface="Arial MT"/>
              </a:rPr>
              <a:t>5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7065" y="768857"/>
          <a:ext cx="9772650" cy="66236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8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972185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IV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90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Victor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842644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Artística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374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264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Electronica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Analogica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dirty="0" sz="1350" spc="-5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734060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374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Psicologia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1901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Inglés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1901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 spc="-5">
                          <a:latin typeface="Arial MT"/>
                          <a:cs typeface="Arial MT"/>
                        </a:rPr>
                        <a:t>Fisica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90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Victor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1901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153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Electricidad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Basica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dirty="0" sz="1350" spc="-5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80">
                <a:latin typeface="Arial MT"/>
                <a:cs typeface="Arial MT"/>
              </a:rPr>
              <a:t> </a:t>
            </a:r>
            <a:r>
              <a:rPr dirty="0" sz="1550" spc="5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23208" y="207057"/>
            <a:ext cx="229806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Cuarto</a:t>
            </a:r>
            <a:r>
              <a:rPr dirty="0" spc="-65"/>
              <a:t> </a:t>
            </a:r>
            <a:r>
              <a:rPr dirty="0" spc="5"/>
              <a:t>PED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5">
                <a:latin typeface="Arial MT"/>
                <a:cs typeface="Arial MT"/>
              </a:rPr>
              <a:t>School</a:t>
            </a:r>
            <a:r>
              <a:rPr dirty="0" sz="950" spc="-50">
                <a:latin typeface="Arial MT"/>
                <a:cs typeface="Arial MT"/>
              </a:rPr>
              <a:t> </a:t>
            </a:r>
            <a:r>
              <a:rPr dirty="0" sz="950" spc="5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-35"/>
              <a:t> </a:t>
            </a:r>
            <a:r>
              <a:rPr dirty="0" spc="-5"/>
              <a:t>generado:3/6/2024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60"/>
              <a:t> </a:t>
            </a:r>
            <a:r>
              <a:rPr dirty="0"/>
              <a:t>Horarios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3</a:t>
            </a:r>
            <a:r>
              <a:rPr dirty="0" sz="950" spc="-10">
                <a:latin typeface="Arial MT"/>
                <a:cs typeface="Arial MT"/>
              </a:rPr>
              <a:t>0</a:t>
            </a:r>
            <a:r>
              <a:rPr dirty="0" sz="950" spc="10">
                <a:latin typeface="Arial MT"/>
                <a:cs typeface="Arial MT"/>
              </a:rPr>
              <a:t>2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7065" y="768857"/>
          <a:ext cx="9772650" cy="66236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488950"/>
                <a:gridCol w="1861820"/>
                <a:gridCol w="575310"/>
                <a:gridCol w="648335"/>
                <a:gridCol w="1543685"/>
                <a:gridCol w="734695"/>
                <a:gridCol w="648334"/>
                <a:gridCol w="1543684"/>
                <a:gridCol w="734695"/>
              </a:tblGrid>
              <a:tr h="6598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576580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Matemática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dirty="0" sz="1200" spc="5">
                          <a:latin typeface="Arial MT"/>
                          <a:cs typeface="Arial MT"/>
                        </a:rPr>
                        <a:t>Jisca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r" marR="160655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Emprendimiento</a:t>
                      </a:r>
                      <a:r>
                        <a:rPr dirty="0" sz="115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para la productividad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5">
                          <a:latin typeface="Arial MT"/>
                          <a:cs typeface="Arial MT"/>
                        </a:rPr>
                        <a:t>Jisca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 marL="83820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L2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92405">
                        <a:lnSpc>
                          <a:spcPct val="100000"/>
                        </a:lnSpc>
                      </a:pPr>
                      <a:r>
                        <a:rPr dirty="0" sz="1350" spc="5">
                          <a:latin typeface="Arial MT"/>
                          <a:cs typeface="Arial MT"/>
                        </a:rPr>
                        <a:t>Jisca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813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Artes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Visuales</a:t>
                      </a:r>
                      <a:r>
                        <a:rPr dirty="0" sz="12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98755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dirty="0" sz="1350" spc="-5">
                          <a:latin typeface="Arial MT"/>
                          <a:cs typeface="Arial MT"/>
                        </a:rPr>
                        <a:t>Jisca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 marL="83185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Inglés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92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 spc="5">
                          <a:latin typeface="Arial MT"/>
                          <a:cs typeface="Arial MT"/>
                        </a:rPr>
                        <a:t>Jisca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895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301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 marL="857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895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301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 marL="857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4780">
                        <a:lnSpc>
                          <a:spcPct val="100000"/>
                        </a:lnSpc>
                        <a:spcBef>
                          <a:spcPts val="895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301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 marL="857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 marL="85725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Comunicacion</a:t>
                      </a:r>
                      <a:r>
                        <a:rPr dirty="0" sz="11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Lenguaje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 spc="5">
                          <a:latin typeface="Arial MT"/>
                          <a:cs typeface="Arial MT"/>
                        </a:rPr>
                        <a:t>Jisca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87985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Contabilidad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35585">
                        <a:lnSpc>
                          <a:spcPct val="100000"/>
                        </a:lnSpc>
                      </a:pPr>
                      <a:r>
                        <a:rPr dirty="0" sz="1200" spc="5">
                          <a:latin typeface="Arial MT"/>
                          <a:cs typeface="Arial MT"/>
                        </a:rPr>
                        <a:t>Jisca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394335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Ciencias Naturales y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Tecnología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8315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5">
                          <a:latin typeface="Arial MT"/>
                          <a:cs typeface="Arial MT"/>
                        </a:rPr>
                        <a:t>Jisca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598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102995" marR="459740" indent="-676910">
                        <a:lnSpc>
                          <a:spcPts val="13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Ciencias Sociales y Formación </a:t>
                      </a:r>
                      <a:r>
                        <a:rPr dirty="0" sz="1150" spc="-30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Ciudadana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83155">
                        <a:lnSpc>
                          <a:spcPts val="1000"/>
                        </a:lnSpc>
                      </a:pPr>
                      <a:r>
                        <a:rPr dirty="0" sz="1350" spc="5">
                          <a:latin typeface="Arial MT"/>
                          <a:cs typeface="Arial MT"/>
                        </a:rPr>
                        <a:t>Jisca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80">
                <a:latin typeface="Arial MT"/>
                <a:cs typeface="Arial MT"/>
              </a:rPr>
              <a:t> </a:t>
            </a:r>
            <a:r>
              <a:rPr dirty="0" sz="1550" spc="5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012184" y="207057"/>
            <a:ext cx="191579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Primero</a:t>
            </a:r>
            <a:r>
              <a:rPr dirty="0" spc="-85"/>
              <a:t> </a:t>
            </a:r>
            <a:r>
              <a:rPr dirty="0" spc="5"/>
              <a:t>B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5">
                <a:latin typeface="Arial MT"/>
                <a:cs typeface="Arial MT"/>
              </a:rPr>
              <a:t>School</a:t>
            </a:r>
            <a:r>
              <a:rPr dirty="0" sz="950" spc="-50">
                <a:latin typeface="Arial MT"/>
                <a:cs typeface="Arial MT"/>
              </a:rPr>
              <a:t> </a:t>
            </a:r>
            <a:r>
              <a:rPr dirty="0" sz="950" spc="5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-35"/>
              <a:t> </a:t>
            </a:r>
            <a:r>
              <a:rPr dirty="0" spc="-5"/>
              <a:t>generado:3/6/2024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60"/>
              <a:t> </a:t>
            </a:r>
            <a:r>
              <a:rPr dirty="0"/>
              <a:t>Horarios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746839" y="609530"/>
            <a:ext cx="17018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15">
                <a:latin typeface="Arial MT"/>
                <a:cs typeface="Arial MT"/>
              </a:rPr>
              <a:t>T</a:t>
            </a:r>
            <a:r>
              <a:rPr dirty="0" sz="950" spc="10">
                <a:latin typeface="Arial MT"/>
                <a:cs typeface="Arial MT"/>
              </a:rPr>
              <a:t>3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7065" y="768857"/>
          <a:ext cx="9772650" cy="66236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8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22935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2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5">
                          <a:latin typeface="Arial MT"/>
                          <a:cs typeface="Arial MT"/>
                        </a:rPr>
                        <a:t>Yuli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972185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144780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2524760" algn="l"/>
                        </a:tabLst>
                      </a:pPr>
                      <a:r>
                        <a:rPr dirty="0" baseline="-18518" sz="675">
                          <a:latin typeface="Arial MT"/>
                          <a:cs typeface="Arial MT"/>
                        </a:rPr>
                        <a:t>402	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Yuli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Inglés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34569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10">
                          <a:latin typeface="Arial MT"/>
                          <a:cs typeface="Arial MT"/>
                        </a:rPr>
                        <a:t>Economía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34569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804545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Psicologia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industrial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4917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955040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Admistración</a:t>
                      </a:r>
                      <a:r>
                        <a:rPr dirty="0" sz="12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144780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2524760" algn="l"/>
                        </a:tabLst>
                      </a:pPr>
                      <a:r>
                        <a:rPr dirty="0" baseline="-18518" sz="675">
                          <a:latin typeface="Arial MT"/>
                          <a:cs typeface="Arial MT"/>
                        </a:rPr>
                        <a:t>404	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Yuli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2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5">
                          <a:latin typeface="Arial MT"/>
                          <a:cs typeface="Arial MT"/>
                        </a:rPr>
                        <a:t>Yuli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598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912494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4917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80">
                <a:latin typeface="Arial MT"/>
                <a:cs typeface="Arial MT"/>
              </a:rPr>
              <a:t> </a:t>
            </a:r>
            <a:r>
              <a:rPr dirty="0" sz="1550" spc="5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46067" y="207057"/>
            <a:ext cx="225107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Quinto</a:t>
            </a:r>
            <a:r>
              <a:rPr dirty="0" spc="-65"/>
              <a:t> </a:t>
            </a:r>
            <a:r>
              <a:rPr dirty="0" spc="5"/>
              <a:t>PAE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5">
                <a:latin typeface="Arial MT"/>
                <a:cs typeface="Arial MT"/>
              </a:rPr>
              <a:t>School</a:t>
            </a:r>
            <a:r>
              <a:rPr dirty="0" sz="950" spc="-50">
                <a:latin typeface="Arial MT"/>
                <a:cs typeface="Arial MT"/>
              </a:rPr>
              <a:t> </a:t>
            </a:r>
            <a:r>
              <a:rPr dirty="0" sz="950" spc="5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-35"/>
              <a:t> </a:t>
            </a:r>
            <a:r>
              <a:rPr dirty="0" spc="-5"/>
              <a:t>generado:3/6/2024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60"/>
              <a:t> </a:t>
            </a:r>
            <a:r>
              <a:rPr dirty="0"/>
              <a:t>Horarios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746839" y="609530"/>
            <a:ext cx="17018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15">
                <a:latin typeface="Arial MT"/>
                <a:cs typeface="Arial MT"/>
              </a:rPr>
              <a:t>T</a:t>
            </a:r>
            <a:r>
              <a:rPr dirty="0" sz="950" spc="10">
                <a:latin typeface="Arial MT"/>
                <a:cs typeface="Arial MT"/>
              </a:rPr>
              <a:t>3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7065" y="768857"/>
          <a:ext cx="9772650" cy="66236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8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22935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2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5">
                          <a:latin typeface="Arial MT"/>
                          <a:cs typeface="Arial MT"/>
                        </a:rPr>
                        <a:t>Yuli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Publicidad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r" marR="133985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Tony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Inglés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34569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10">
                          <a:latin typeface="Arial MT"/>
                          <a:cs typeface="Arial MT"/>
                        </a:rPr>
                        <a:t>Economía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34569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804545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Psicologia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industrial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4917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955040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Admistración</a:t>
                      </a:r>
                      <a:r>
                        <a:rPr dirty="0" sz="12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144780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2524760" algn="l"/>
                        </a:tabLst>
                      </a:pPr>
                      <a:r>
                        <a:rPr dirty="0" baseline="-18518" sz="675">
                          <a:latin typeface="Arial MT"/>
                          <a:cs typeface="Arial MT"/>
                        </a:rPr>
                        <a:t>404	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Yuli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2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5">
                          <a:latin typeface="Arial MT"/>
                          <a:cs typeface="Arial MT"/>
                        </a:rPr>
                        <a:t>Yuli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598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912494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4917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560705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Comercio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Interno</a:t>
                      </a:r>
                      <a:r>
                        <a:rPr dirty="0" sz="115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Externo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4917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80">
                <a:latin typeface="Arial MT"/>
                <a:cs typeface="Arial MT"/>
              </a:rPr>
              <a:t> </a:t>
            </a:r>
            <a:r>
              <a:rPr dirty="0" sz="1550" spc="5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11015" y="207057"/>
            <a:ext cx="232219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Quinto</a:t>
            </a:r>
            <a:r>
              <a:rPr dirty="0" spc="-65"/>
              <a:t> </a:t>
            </a:r>
            <a:r>
              <a:rPr dirty="0" spc="5"/>
              <a:t>PMP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5">
                <a:latin typeface="Arial MT"/>
                <a:cs typeface="Arial MT"/>
              </a:rPr>
              <a:t>School</a:t>
            </a:r>
            <a:r>
              <a:rPr dirty="0" sz="950" spc="-50">
                <a:latin typeface="Arial MT"/>
                <a:cs typeface="Arial MT"/>
              </a:rPr>
              <a:t> </a:t>
            </a:r>
            <a:r>
              <a:rPr dirty="0" sz="950" spc="5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-35"/>
              <a:t> </a:t>
            </a:r>
            <a:r>
              <a:rPr dirty="0" spc="-5"/>
              <a:t>generado:3/6/2024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60"/>
              <a:t> </a:t>
            </a:r>
            <a:r>
              <a:rPr dirty="0"/>
              <a:t>Horarios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746839" y="609530"/>
            <a:ext cx="17018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15">
                <a:latin typeface="Arial MT"/>
                <a:cs typeface="Arial MT"/>
              </a:rPr>
              <a:t>T</a:t>
            </a:r>
            <a:r>
              <a:rPr dirty="0" sz="950" spc="10">
                <a:latin typeface="Arial MT"/>
                <a:cs typeface="Arial MT"/>
              </a:rPr>
              <a:t>3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7065" y="768857"/>
          <a:ext cx="9772650" cy="66236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8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22935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2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5">
                          <a:latin typeface="Arial MT"/>
                          <a:cs typeface="Arial MT"/>
                        </a:rPr>
                        <a:t>Yuli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972185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144780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2524760" algn="l"/>
                        </a:tabLst>
                      </a:pPr>
                      <a:r>
                        <a:rPr dirty="0" baseline="-18518" sz="675">
                          <a:latin typeface="Arial MT"/>
                          <a:cs typeface="Arial MT"/>
                        </a:rPr>
                        <a:t>402	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Yuli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Inglés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34569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10">
                          <a:latin typeface="Arial MT"/>
                          <a:cs typeface="Arial MT"/>
                        </a:rPr>
                        <a:t>Economía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34569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955040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Admistración</a:t>
                      </a:r>
                      <a:r>
                        <a:rPr dirty="0" sz="12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144780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2524760" algn="l"/>
                        </a:tabLst>
                      </a:pPr>
                      <a:r>
                        <a:rPr dirty="0" baseline="-18518" sz="675">
                          <a:latin typeface="Arial MT"/>
                          <a:cs typeface="Arial MT"/>
                        </a:rPr>
                        <a:t>404	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Yuli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2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5">
                          <a:latin typeface="Arial MT"/>
                          <a:cs typeface="Arial MT"/>
                        </a:rPr>
                        <a:t>Yuli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598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912494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4917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80">
                <a:latin typeface="Arial MT"/>
                <a:cs typeface="Arial MT"/>
              </a:rPr>
              <a:t> </a:t>
            </a:r>
            <a:r>
              <a:rPr dirty="0" sz="1550" spc="5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11015" y="207057"/>
            <a:ext cx="232219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Quinto</a:t>
            </a:r>
            <a:r>
              <a:rPr dirty="0" spc="-65"/>
              <a:t> </a:t>
            </a:r>
            <a:r>
              <a:rPr dirty="0" spc="5"/>
              <a:t>POC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5">
                <a:latin typeface="Arial MT"/>
                <a:cs typeface="Arial MT"/>
              </a:rPr>
              <a:t>School</a:t>
            </a:r>
            <a:r>
              <a:rPr dirty="0" sz="950" spc="-50">
                <a:latin typeface="Arial MT"/>
                <a:cs typeface="Arial MT"/>
              </a:rPr>
              <a:t> </a:t>
            </a:r>
            <a:r>
              <a:rPr dirty="0" sz="950" spc="5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-35"/>
              <a:t> </a:t>
            </a:r>
            <a:r>
              <a:rPr dirty="0" spc="-5"/>
              <a:t>generado:3/6/2024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60"/>
              <a:t> </a:t>
            </a:r>
            <a:r>
              <a:rPr dirty="0"/>
              <a:t>Horarios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3</a:t>
            </a:r>
            <a:r>
              <a:rPr dirty="0" sz="950" spc="-10">
                <a:latin typeface="Arial MT"/>
                <a:cs typeface="Arial MT"/>
              </a:rPr>
              <a:t>0</a:t>
            </a:r>
            <a:r>
              <a:rPr dirty="0" sz="950" spc="10">
                <a:latin typeface="Arial MT"/>
                <a:cs typeface="Arial MT"/>
              </a:rPr>
              <a:t>6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7065" y="768857"/>
          <a:ext cx="9772650" cy="66236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8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01345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2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Claudia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r" marR="155575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Etica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Profesional</a:t>
                      </a:r>
                      <a:r>
                        <a:rPr dirty="0" sz="11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relaciones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10">
                          <a:latin typeface="Arial MT"/>
                          <a:cs typeface="Arial MT"/>
                        </a:rPr>
                        <a:t>humanas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950594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III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Claudia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892810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19265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Inglés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04660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874394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Administración</a:t>
                      </a:r>
                      <a:r>
                        <a:rPr dirty="0" sz="12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III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Claudia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2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Claudia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</a:tr>
              <a:tr h="6598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L="353060" marR="389255">
                        <a:lnSpc>
                          <a:spcPts val="13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Organizacion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Admnistración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150" spc="-30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Gobierno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ts val="1040"/>
                        </a:lnSpc>
                        <a:tabLst>
                          <a:tab pos="2047875" algn="l"/>
                        </a:tabLst>
                      </a:pPr>
                      <a:r>
                        <a:rPr dirty="0" sz="1150" spc="20">
                          <a:latin typeface="Arial MT"/>
                          <a:cs typeface="Arial MT"/>
                        </a:rPr>
                        <a:t>Wifi	</a:t>
                      </a:r>
                      <a:r>
                        <a:rPr dirty="0" baseline="2057" sz="2025">
                          <a:latin typeface="Arial MT"/>
                          <a:cs typeface="Arial MT"/>
                        </a:rPr>
                        <a:t>Claudia</a:t>
                      </a:r>
                      <a:endParaRPr baseline="2057" sz="2025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80">
                <a:latin typeface="Arial MT"/>
                <a:cs typeface="Arial MT"/>
              </a:rPr>
              <a:t> </a:t>
            </a:r>
            <a:r>
              <a:rPr dirty="0" sz="1550" spc="5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928364" y="207057"/>
            <a:ext cx="208470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Sexto</a:t>
            </a:r>
            <a:r>
              <a:rPr dirty="0" spc="-75"/>
              <a:t> </a:t>
            </a:r>
            <a:r>
              <a:rPr dirty="0" spc="5"/>
              <a:t>PAE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5">
                <a:latin typeface="Arial MT"/>
                <a:cs typeface="Arial MT"/>
              </a:rPr>
              <a:t>School</a:t>
            </a:r>
            <a:r>
              <a:rPr dirty="0" sz="950" spc="-50">
                <a:latin typeface="Arial MT"/>
                <a:cs typeface="Arial MT"/>
              </a:rPr>
              <a:t> </a:t>
            </a:r>
            <a:r>
              <a:rPr dirty="0" sz="950" spc="5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-35"/>
              <a:t> </a:t>
            </a:r>
            <a:r>
              <a:rPr dirty="0" spc="-5"/>
              <a:t>generado:3/6/2024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60"/>
              <a:t> </a:t>
            </a:r>
            <a:r>
              <a:rPr dirty="0"/>
              <a:t>Horarios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3</a:t>
            </a:r>
            <a:r>
              <a:rPr dirty="0" sz="950" spc="-10">
                <a:latin typeface="Arial MT"/>
                <a:cs typeface="Arial MT"/>
              </a:rPr>
              <a:t>0</a:t>
            </a:r>
            <a:r>
              <a:rPr dirty="0" sz="950" spc="10">
                <a:latin typeface="Arial MT"/>
                <a:cs typeface="Arial MT"/>
              </a:rPr>
              <a:t>6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7065" y="768857"/>
          <a:ext cx="9772650" cy="66236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8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01345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2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Claudia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r" marR="155575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Etica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Profesional</a:t>
                      </a:r>
                      <a:r>
                        <a:rPr dirty="0" sz="11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relaciones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10">
                          <a:latin typeface="Arial MT"/>
                          <a:cs typeface="Arial MT"/>
                        </a:rPr>
                        <a:t>humanas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892810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19265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Publicidad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r" marR="133985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Tony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Inglés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04660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751205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Promoción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Ventas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9712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Tony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874394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Administración</a:t>
                      </a:r>
                      <a:r>
                        <a:rPr dirty="0" sz="12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III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Claudia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2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Claudia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</a:tr>
              <a:tr h="6598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80">
                <a:latin typeface="Arial MT"/>
                <a:cs typeface="Arial MT"/>
              </a:rPr>
              <a:t> </a:t>
            </a:r>
            <a:r>
              <a:rPr dirty="0" sz="1550" spc="5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93311" y="207057"/>
            <a:ext cx="215582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Sexto</a:t>
            </a:r>
            <a:r>
              <a:rPr dirty="0" spc="-75"/>
              <a:t> </a:t>
            </a:r>
            <a:r>
              <a:rPr dirty="0" spc="5"/>
              <a:t>PMP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5">
                <a:latin typeface="Arial MT"/>
                <a:cs typeface="Arial MT"/>
              </a:rPr>
              <a:t>School</a:t>
            </a:r>
            <a:r>
              <a:rPr dirty="0" sz="950" spc="-50">
                <a:latin typeface="Arial MT"/>
                <a:cs typeface="Arial MT"/>
              </a:rPr>
              <a:t> </a:t>
            </a:r>
            <a:r>
              <a:rPr dirty="0" sz="950" spc="5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-35"/>
              <a:t> </a:t>
            </a:r>
            <a:r>
              <a:rPr dirty="0" spc="-5"/>
              <a:t>generado:3/6/2024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60"/>
              <a:t> </a:t>
            </a:r>
            <a:r>
              <a:rPr dirty="0"/>
              <a:t>Horarios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3</a:t>
            </a:r>
            <a:r>
              <a:rPr dirty="0" sz="950" spc="-10">
                <a:latin typeface="Arial MT"/>
                <a:cs typeface="Arial MT"/>
              </a:rPr>
              <a:t>0</a:t>
            </a:r>
            <a:r>
              <a:rPr dirty="0" sz="950" spc="10">
                <a:latin typeface="Arial MT"/>
                <a:cs typeface="Arial MT"/>
              </a:rPr>
              <a:t>6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7065" y="768857"/>
          <a:ext cx="9772650" cy="66236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8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01345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2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Claudia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r" marR="155575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Etica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Profesional</a:t>
                      </a:r>
                      <a:r>
                        <a:rPr dirty="0" sz="11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relaciones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10">
                          <a:latin typeface="Arial MT"/>
                          <a:cs typeface="Arial MT"/>
                        </a:rPr>
                        <a:t>humanas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950594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III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Claudia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892810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19265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Inglés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04660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874394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Administración</a:t>
                      </a:r>
                      <a:r>
                        <a:rPr dirty="0" sz="12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III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Claudia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2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Claudia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</a:tr>
              <a:tr h="6598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Auditoria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2047875" algn="l"/>
                        </a:tabLst>
                      </a:pPr>
                      <a:r>
                        <a:rPr dirty="0" sz="1150" spc="10">
                          <a:latin typeface="Arial MT"/>
                          <a:cs typeface="Arial MT"/>
                        </a:rPr>
                        <a:t>Taller de</a:t>
                      </a:r>
                      <a:r>
                        <a:rPr dirty="0" sz="115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10">
                          <a:latin typeface="Arial MT"/>
                          <a:cs typeface="Arial MT"/>
                        </a:rPr>
                        <a:t>Dibujo	</a:t>
                      </a:r>
                      <a:r>
                        <a:rPr dirty="0" baseline="2057" sz="2025">
                          <a:latin typeface="Arial MT"/>
                          <a:cs typeface="Arial MT"/>
                        </a:rPr>
                        <a:t>Claudia</a:t>
                      </a:r>
                      <a:endParaRPr baseline="2057" sz="2025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80">
                <a:latin typeface="Arial MT"/>
                <a:cs typeface="Arial MT"/>
              </a:rPr>
              <a:t> </a:t>
            </a:r>
            <a:r>
              <a:rPr dirty="0" sz="1550" spc="5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93311" y="207057"/>
            <a:ext cx="215582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Sexto</a:t>
            </a:r>
            <a:r>
              <a:rPr dirty="0" spc="-75"/>
              <a:t> </a:t>
            </a:r>
            <a:r>
              <a:rPr dirty="0" spc="5"/>
              <a:t>POC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5">
                <a:latin typeface="Arial MT"/>
                <a:cs typeface="Arial MT"/>
              </a:rPr>
              <a:t>School</a:t>
            </a:r>
            <a:r>
              <a:rPr dirty="0" sz="950" spc="-50">
                <a:latin typeface="Arial MT"/>
                <a:cs typeface="Arial MT"/>
              </a:rPr>
              <a:t> </a:t>
            </a:r>
            <a:r>
              <a:rPr dirty="0" sz="950" spc="5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-35"/>
              <a:t> </a:t>
            </a:r>
            <a:r>
              <a:rPr dirty="0" spc="-5"/>
              <a:t>generado:3/6/2024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60"/>
              <a:t> </a:t>
            </a:r>
            <a:r>
              <a:rPr dirty="0"/>
              <a:t>Horarios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3</a:t>
            </a:r>
            <a:r>
              <a:rPr dirty="0" sz="950" spc="-10">
                <a:latin typeface="Arial MT"/>
                <a:cs typeface="Arial MT"/>
              </a:rPr>
              <a:t>0</a:t>
            </a:r>
            <a:r>
              <a:rPr dirty="0" sz="950" spc="10">
                <a:latin typeface="Arial MT"/>
                <a:cs typeface="Arial MT"/>
              </a:rPr>
              <a:t>4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7065" y="768857"/>
          <a:ext cx="9772650" cy="66236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647700"/>
                <a:gridCol w="1525905"/>
                <a:gridCol w="750570"/>
                <a:gridCol w="647700"/>
                <a:gridCol w="1501139"/>
                <a:gridCol w="775969"/>
                <a:gridCol w="638809"/>
                <a:gridCol w="1518920"/>
                <a:gridCol w="768350"/>
              </a:tblGrid>
              <a:tr h="6598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417195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Matemática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75895">
                        <a:lnSpc>
                          <a:spcPct val="100000"/>
                        </a:lnSpc>
                      </a:pPr>
                      <a:r>
                        <a:rPr dirty="0" sz="1200" spc="5">
                          <a:latin typeface="Arial MT"/>
                          <a:cs typeface="Arial MT"/>
                        </a:rPr>
                        <a:t>Esmin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r" marR="140970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Emprendimiento</a:t>
                      </a:r>
                      <a:r>
                        <a:rPr dirty="0" sz="115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para la productividad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Esmin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 marL="127000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L2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42240">
                        <a:lnSpc>
                          <a:spcPct val="100000"/>
                        </a:lnSpc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Esmin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92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Artes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Visuales</a:t>
                      </a:r>
                      <a:r>
                        <a:rPr dirty="0" sz="12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Esmin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 marL="125095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Inglés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504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Esmin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895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301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2787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895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301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 marL="1276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4780">
                        <a:lnSpc>
                          <a:spcPct val="100000"/>
                        </a:lnSpc>
                        <a:spcBef>
                          <a:spcPts val="895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301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 marL="1282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07695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Comunicacion</a:t>
                      </a:r>
                      <a:r>
                        <a:rPr dirty="0" sz="11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Lenguaje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993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Esmin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87985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Contabilidad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01295">
                        <a:lnSpc>
                          <a:spcPct val="100000"/>
                        </a:lnSpc>
                      </a:pPr>
                      <a:r>
                        <a:rPr dirty="0" sz="1200" spc="5">
                          <a:latin typeface="Arial MT"/>
                          <a:cs typeface="Arial MT"/>
                        </a:rPr>
                        <a:t>Esmin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394335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Ciencias Naturales y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Tecnología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993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Esmin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598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102995" marR="459740" indent="-676910">
                        <a:lnSpc>
                          <a:spcPts val="13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Ciencias Sociales y Formación </a:t>
                      </a:r>
                      <a:r>
                        <a:rPr dirty="0" sz="1150" spc="-30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Ciudadana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99335">
                        <a:lnSpc>
                          <a:spcPts val="1000"/>
                        </a:lnSpc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Esmin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80">
                <a:latin typeface="Arial MT"/>
                <a:cs typeface="Arial MT"/>
              </a:rPr>
              <a:t> </a:t>
            </a:r>
            <a:r>
              <a:rPr dirty="0" sz="1550" spc="5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905503" y="207057"/>
            <a:ext cx="213042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Segundo</a:t>
            </a:r>
            <a:r>
              <a:rPr dirty="0" spc="-80"/>
              <a:t> </a:t>
            </a:r>
            <a:r>
              <a:rPr dirty="0" spc="5"/>
              <a:t>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5">
                <a:latin typeface="Arial MT"/>
                <a:cs typeface="Arial MT"/>
              </a:rPr>
              <a:t>School</a:t>
            </a:r>
            <a:r>
              <a:rPr dirty="0" sz="950" spc="-50">
                <a:latin typeface="Arial MT"/>
                <a:cs typeface="Arial MT"/>
              </a:rPr>
              <a:t> </a:t>
            </a:r>
            <a:r>
              <a:rPr dirty="0" sz="950" spc="5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-35"/>
              <a:t> </a:t>
            </a:r>
            <a:r>
              <a:rPr dirty="0" spc="-5"/>
              <a:t>generado:3/6/2024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60"/>
              <a:t> </a:t>
            </a:r>
            <a:r>
              <a:rPr dirty="0"/>
              <a:t>Horarios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2</a:t>
            </a:r>
            <a:r>
              <a:rPr dirty="0" sz="950" spc="-10">
                <a:latin typeface="Arial MT"/>
                <a:cs typeface="Arial MT"/>
              </a:rPr>
              <a:t>0</a:t>
            </a:r>
            <a:r>
              <a:rPr dirty="0" sz="950" spc="10">
                <a:latin typeface="Arial MT"/>
                <a:cs typeface="Arial MT"/>
              </a:rPr>
              <a:t>4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7065" y="768857"/>
          <a:ext cx="9772650" cy="66236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647700"/>
                <a:gridCol w="1492249"/>
                <a:gridCol w="784225"/>
                <a:gridCol w="647700"/>
                <a:gridCol w="1461769"/>
                <a:gridCol w="814704"/>
                <a:gridCol w="638809"/>
                <a:gridCol w="1479550"/>
                <a:gridCol w="806450"/>
              </a:tblGrid>
              <a:tr h="6598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417195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Matemática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224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Brenda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r" marR="140970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Emprendimiento</a:t>
                      </a:r>
                      <a:r>
                        <a:rPr dirty="0" sz="115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para la productividad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13906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Brenda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 marL="165735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L2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03505">
                        <a:lnSpc>
                          <a:spcPct val="100000"/>
                        </a:lnSpc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Brenda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92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Artes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Visuales</a:t>
                      </a:r>
                      <a:r>
                        <a:rPr dirty="0" sz="12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11125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dirty="0" sz="1350" spc="-5">
                          <a:latin typeface="Arial MT"/>
                          <a:cs typeface="Arial MT"/>
                        </a:rPr>
                        <a:t>Brenda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 marL="163830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Inglés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117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Brenda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895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301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2787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895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301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 marL="1663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4780">
                        <a:lnSpc>
                          <a:spcPct val="100000"/>
                        </a:lnSpc>
                        <a:spcBef>
                          <a:spcPts val="895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301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 marL="1670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07695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Comunicacion</a:t>
                      </a:r>
                      <a:r>
                        <a:rPr dirty="0" sz="11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Lenguaje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2186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Brenda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87985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Contabilidad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7272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Brenda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394335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Ciencias Naturales y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Tecnología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2186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Brenda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598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102995" marR="459740" indent="-676910">
                        <a:lnSpc>
                          <a:spcPts val="13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Ciencias Sociales y Formación </a:t>
                      </a:r>
                      <a:r>
                        <a:rPr dirty="0" sz="1150" spc="-30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Ciudadana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21865">
                        <a:lnSpc>
                          <a:spcPts val="1000"/>
                        </a:lnSpc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Brenda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80">
                <a:latin typeface="Arial MT"/>
                <a:cs typeface="Arial MT"/>
              </a:rPr>
              <a:t> </a:t>
            </a:r>
            <a:r>
              <a:rPr dirty="0" sz="1550" spc="5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46067" y="207057"/>
            <a:ext cx="224853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950720" algn="l"/>
              </a:tabLst>
            </a:pPr>
            <a:r>
              <a:rPr dirty="0" spc="-20"/>
              <a:t>S</a:t>
            </a:r>
            <a:r>
              <a:rPr dirty="0"/>
              <a:t>egun</a:t>
            </a:r>
            <a:r>
              <a:rPr dirty="0" spc="-25"/>
              <a:t>d</a:t>
            </a:r>
            <a:r>
              <a:rPr dirty="0"/>
              <a:t>o</a:t>
            </a:r>
            <a:r>
              <a:rPr dirty="0"/>
              <a:t>	</a:t>
            </a:r>
            <a:r>
              <a:rPr dirty="0" spc="5"/>
              <a:t>B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5">
                <a:latin typeface="Arial MT"/>
                <a:cs typeface="Arial MT"/>
              </a:rPr>
              <a:t>School</a:t>
            </a:r>
            <a:r>
              <a:rPr dirty="0" sz="950" spc="-50">
                <a:latin typeface="Arial MT"/>
                <a:cs typeface="Arial MT"/>
              </a:rPr>
              <a:t> </a:t>
            </a:r>
            <a:r>
              <a:rPr dirty="0" sz="950" spc="5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-35"/>
              <a:t> </a:t>
            </a:r>
            <a:r>
              <a:rPr dirty="0" spc="-5"/>
              <a:t>generado:3/6/2024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60"/>
              <a:t> </a:t>
            </a:r>
            <a:r>
              <a:rPr dirty="0"/>
              <a:t>Horarios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420874" y="609530"/>
            <a:ext cx="49657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2</a:t>
            </a:r>
            <a:r>
              <a:rPr dirty="0" sz="950" spc="-10">
                <a:latin typeface="Arial MT"/>
                <a:cs typeface="Arial MT"/>
              </a:rPr>
              <a:t>0</a:t>
            </a:r>
            <a:r>
              <a:rPr dirty="0" sz="950">
                <a:latin typeface="Arial MT"/>
                <a:cs typeface="Arial MT"/>
              </a:rPr>
              <a:t>3</a:t>
            </a:r>
            <a:r>
              <a:rPr dirty="0" sz="950" spc="5">
                <a:latin typeface="Arial MT"/>
                <a:cs typeface="Arial MT"/>
              </a:rPr>
              <a:t>,</a:t>
            </a:r>
            <a:r>
              <a:rPr dirty="0" sz="950" spc="-10">
                <a:latin typeface="Arial MT"/>
                <a:cs typeface="Arial MT"/>
              </a:rPr>
              <a:t> </a:t>
            </a:r>
            <a:r>
              <a:rPr dirty="0" sz="950">
                <a:latin typeface="Arial MT"/>
                <a:cs typeface="Arial MT"/>
              </a:rPr>
              <a:t>2</a:t>
            </a:r>
            <a:r>
              <a:rPr dirty="0" sz="950" spc="-10">
                <a:latin typeface="Arial MT"/>
                <a:cs typeface="Arial MT"/>
              </a:rPr>
              <a:t>0</a:t>
            </a:r>
            <a:r>
              <a:rPr dirty="0" sz="950" spc="10">
                <a:latin typeface="Arial MT"/>
                <a:cs typeface="Arial MT"/>
              </a:rPr>
              <a:t>6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7065" y="768857"/>
          <a:ext cx="9772650" cy="66236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647700"/>
                <a:gridCol w="1483360"/>
                <a:gridCol w="793114"/>
                <a:gridCol w="627379"/>
                <a:gridCol w="1524000"/>
                <a:gridCol w="771524"/>
                <a:gridCol w="647065"/>
                <a:gridCol w="1482725"/>
                <a:gridCol w="792479"/>
              </a:tblGrid>
              <a:tr h="6598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417195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Matemática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8669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Marvin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398905" marR="224790" indent="-1209040">
                        <a:lnSpc>
                          <a:spcPts val="13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Emprendimiento</a:t>
                      </a:r>
                      <a:r>
                        <a:rPr dirty="0" sz="115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para la productividad </a:t>
                      </a:r>
                      <a:r>
                        <a:rPr dirty="0" sz="1150" spc="-30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137795">
                        <a:lnSpc>
                          <a:spcPts val="1000"/>
                        </a:lnSpc>
                      </a:pPr>
                      <a:r>
                        <a:rPr dirty="0" sz="1350" spc="-5">
                          <a:latin typeface="Arial MT"/>
                          <a:cs typeface="Arial MT"/>
                        </a:rPr>
                        <a:t>Marvin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14045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 spc="-5">
                          <a:latin typeface="Arial MT"/>
                          <a:cs typeface="Arial MT"/>
                        </a:rPr>
                        <a:t>Fisica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8669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Marvin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84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Artes</a:t>
                      </a:r>
                      <a:r>
                        <a:rPr dirty="0" sz="12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Visuales</a:t>
                      </a:r>
                      <a:r>
                        <a:rPr dirty="0" sz="12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III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16839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Marvin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895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301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 marL="1447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895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301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2984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4780">
                        <a:lnSpc>
                          <a:spcPct val="100000"/>
                        </a:lnSpc>
                        <a:spcBef>
                          <a:spcPts val="895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301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 marL="1447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07695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Comunicacion</a:t>
                      </a:r>
                      <a:r>
                        <a:rPr dirty="0" sz="11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Lenguaje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6441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5">
                          <a:latin typeface="Arial MT"/>
                          <a:cs typeface="Arial MT"/>
                        </a:rPr>
                        <a:t>Marvin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408305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Contabilidad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6510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Marvin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 marL="143510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L2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333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 spc="-5">
                          <a:latin typeface="Arial MT"/>
                          <a:cs typeface="Arial MT"/>
                        </a:rPr>
                        <a:t>Marvin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102995" marR="459740" indent="-676910">
                        <a:lnSpc>
                          <a:spcPts val="13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Ciencias Sociales y Formación </a:t>
                      </a:r>
                      <a:r>
                        <a:rPr dirty="0" sz="1150" spc="-30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Ciudadana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64410">
                        <a:lnSpc>
                          <a:spcPts val="1000"/>
                        </a:lnSpc>
                      </a:pPr>
                      <a:r>
                        <a:rPr dirty="0" sz="1350" spc="-5">
                          <a:latin typeface="Arial MT"/>
                          <a:cs typeface="Arial MT"/>
                        </a:rPr>
                        <a:t>Marvin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598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 marL="142875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Inglés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333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 spc="-5">
                          <a:latin typeface="Arial MT"/>
                          <a:cs typeface="Arial MT"/>
                        </a:rPr>
                        <a:t>Marvin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80">
                <a:latin typeface="Arial MT"/>
                <a:cs typeface="Arial MT"/>
              </a:rPr>
              <a:t> </a:t>
            </a:r>
            <a:r>
              <a:rPr dirty="0" sz="1550" spc="5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022852" y="207057"/>
            <a:ext cx="1894839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Tercero</a:t>
            </a:r>
            <a:r>
              <a:rPr dirty="0" spc="-90"/>
              <a:t> </a:t>
            </a:r>
            <a:r>
              <a:rPr dirty="0" spc="5"/>
              <a:t>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5">
                <a:latin typeface="Arial MT"/>
                <a:cs typeface="Arial MT"/>
              </a:rPr>
              <a:t>School</a:t>
            </a:r>
            <a:r>
              <a:rPr dirty="0" sz="950" spc="-50">
                <a:latin typeface="Arial MT"/>
                <a:cs typeface="Arial MT"/>
              </a:rPr>
              <a:t> </a:t>
            </a:r>
            <a:r>
              <a:rPr dirty="0" sz="950" spc="5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-35"/>
              <a:t> </a:t>
            </a:r>
            <a:r>
              <a:rPr dirty="0" spc="-5"/>
              <a:t>generado:3/6/2024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60"/>
              <a:t> </a:t>
            </a:r>
            <a:r>
              <a:rPr dirty="0"/>
              <a:t>Horarios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4</a:t>
            </a:r>
            <a:r>
              <a:rPr dirty="0" sz="950" spc="-10">
                <a:latin typeface="Arial MT"/>
                <a:cs typeface="Arial MT"/>
              </a:rPr>
              <a:t>0</a:t>
            </a:r>
            <a:r>
              <a:rPr dirty="0" sz="950" spc="10">
                <a:latin typeface="Arial MT"/>
                <a:cs typeface="Arial MT"/>
              </a:rPr>
              <a:t>5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7065" y="768857"/>
          <a:ext cx="9772650" cy="66236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8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972185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IV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90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Victor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842644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Artística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374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70548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Proyectos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y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Procesos</a:t>
                      </a:r>
                      <a:r>
                        <a:rPr dirty="0" sz="11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374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734060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374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Psicologia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1901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Inglés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1901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 spc="-5">
                          <a:latin typeface="Arial MT"/>
                          <a:cs typeface="Arial MT"/>
                        </a:rPr>
                        <a:t>Fisica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90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Victor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1901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Filosofia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1901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80">
                <a:latin typeface="Arial MT"/>
                <a:cs typeface="Arial MT"/>
              </a:rPr>
              <a:t> </a:t>
            </a:r>
            <a:r>
              <a:rPr dirty="0" sz="1550" spc="5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704335" y="207057"/>
            <a:ext cx="253555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Cuarto</a:t>
            </a:r>
            <a:r>
              <a:rPr dirty="0" spc="-65"/>
              <a:t> </a:t>
            </a:r>
            <a:r>
              <a:rPr dirty="0" spc="5"/>
              <a:t>BACL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5">
                <a:latin typeface="Arial MT"/>
                <a:cs typeface="Arial MT"/>
              </a:rPr>
              <a:t>School</a:t>
            </a:r>
            <a:r>
              <a:rPr dirty="0" sz="950" spc="-50">
                <a:latin typeface="Arial MT"/>
                <a:cs typeface="Arial MT"/>
              </a:rPr>
              <a:t> </a:t>
            </a:r>
            <a:r>
              <a:rPr dirty="0" sz="950" spc="5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-35"/>
              <a:t> </a:t>
            </a:r>
            <a:r>
              <a:rPr dirty="0" spc="-5"/>
              <a:t>generado:3/6/2024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60"/>
              <a:t> </a:t>
            </a:r>
            <a:r>
              <a:rPr dirty="0"/>
              <a:t>Horarios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4</a:t>
            </a:r>
            <a:r>
              <a:rPr dirty="0" sz="950" spc="-10">
                <a:latin typeface="Arial MT"/>
                <a:cs typeface="Arial MT"/>
              </a:rPr>
              <a:t>0</a:t>
            </a:r>
            <a:r>
              <a:rPr dirty="0" sz="950" spc="10">
                <a:latin typeface="Arial MT"/>
                <a:cs typeface="Arial MT"/>
              </a:rPr>
              <a:t>5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7065" y="768857"/>
          <a:ext cx="9772650" cy="66236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8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972185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IV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90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Victor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842644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Artística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374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Contabilidad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90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Victor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734060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374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Inglés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1901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 spc="-5">
                          <a:latin typeface="Arial MT"/>
                          <a:cs typeface="Arial MT"/>
                        </a:rPr>
                        <a:t>Fisica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90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Victor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1901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Filosofia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1901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80">
                <a:latin typeface="Arial MT"/>
                <a:cs typeface="Arial MT"/>
              </a:rPr>
              <a:t> </a:t>
            </a:r>
            <a:r>
              <a:rPr dirty="0" sz="1550" spc="5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Cuarto</a:t>
            </a:r>
            <a:r>
              <a:rPr dirty="0" spc="-65"/>
              <a:t> </a:t>
            </a:r>
            <a:r>
              <a:rPr dirty="0" spc="5"/>
              <a:t>BACO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5">
                <a:latin typeface="Arial MT"/>
                <a:cs typeface="Arial MT"/>
              </a:rPr>
              <a:t>School</a:t>
            </a:r>
            <a:r>
              <a:rPr dirty="0" sz="950" spc="-50">
                <a:latin typeface="Arial MT"/>
                <a:cs typeface="Arial MT"/>
              </a:rPr>
              <a:t> </a:t>
            </a:r>
            <a:r>
              <a:rPr dirty="0" sz="950" spc="5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-35"/>
              <a:t> </a:t>
            </a:r>
            <a:r>
              <a:rPr dirty="0" spc="-5"/>
              <a:t>generado:3/6/2024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60"/>
              <a:t> </a:t>
            </a:r>
            <a:r>
              <a:rPr dirty="0"/>
              <a:t>Horarios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3</a:t>
            </a:r>
            <a:r>
              <a:rPr dirty="0" sz="950" spc="-10">
                <a:latin typeface="Arial MT"/>
                <a:cs typeface="Arial MT"/>
              </a:rPr>
              <a:t>0</a:t>
            </a:r>
            <a:r>
              <a:rPr dirty="0" sz="950" spc="10">
                <a:latin typeface="Arial MT"/>
                <a:cs typeface="Arial MT"/>
              </a:rPr>
              <a:t>3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7065" y="768857"/>
          <a:ext cx="9772650" cy="66236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8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972185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IV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Mishel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12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05"/>
                        </a:spcBef>
                        <a:tabLst>
                          <a:tab pos="2093595" algn="l"/>
                        </a:tabLst>
                      </a:pPr>
                      <a:r>
                        <a:rPr dirty="0" sz="800" spc="5">
                          <a:latin typeface="Arial MT"/>
                          <a:cs typeface="Arial MT"/>
                        </a:rPr>
                        <a:t>Taller 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Dibujo	</a:t>
                      </a:r>
                      <a:r>
                        <a:rPr dirty="0" baseline="4115" sz="2025" spc="-7">
                          <a:latin typeface="Arial MT"/>
                          <a:cs typeface="Arial MT"/>
                        </a:rPr>
                        <a:t>Moisés</a:t>
                      </a:r>
                      <a:endParaRPr baseline="4115" sz="202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734060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8092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5">
                          <a:latin typeface="Arial MT"/>
                          <a:cs typeface="Arial MT"/>
                        </a:rPr>
                        <a:t>Mishel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197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Sistemas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Constructivos</a:t>
                      </a:r>
                      <a:r>
                        <a:rPr dirty="0" sz="12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dirty="0" sz="1350" spc="-5">
                          <a:latin typeface="Arial MT"/>
                          <a:cs typeface="Arial MT"/>
                        </a:rPr>
                        <a:t>Moisés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909319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Historia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Arte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8092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5">
                          <a:latin typeface="Arial MT"/>
                          <a:cs typeface="Arial MT"/>
                        </a:rPr>
                        <a:t>Mishel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950594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Dibujo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Natural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8092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5">
                          <a:latin typeface="Arial MT"/>
                          <a:cs typeface="Arial MT"/>
                        </a:rPr>
                        <a:t>Mishel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 spc="-5">
                          <a:latin typeface="Arial MT"/>
                          <a:cs typeface="Arial MT"/>
                        </a:rPr>
                        <a:t>Fisica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Mishel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1342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5">
                          <a:latin typeface="Arial MT"/>
                          <a:cs typeface="Arial MT"/>
                        </a:rPr>
                        <a:t>Mishel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Inglés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1342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5">
                          <a:latin typeface="Arial MT"/>
                          <a:cs typeface="Arial MT"/>
                        </a:rPr>
                        <a:t>Mishel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80">
                <a:latin typeface="Arial MT"/>
                <a:cs typeface="Arial MT"/>
              </a:rPr>
              <a:t> </a:t>
            </a:r>
            <a:r>
              <a:rPr dirty="0" sz="1550" spc="5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669284" y="207057"/>
            <a:ext cx="2606040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Cuarto</a:t>
            </a:r>
            <a:r>
              <a:rPr dirty="0" spc="-65"/>
              <a:t> </a:t>
            </a:r>
            <a:r>
              <a:rPr dirty="0" spc="5"/>
              <a:t>BADC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5">
                <a:latin typeface="Arial MT"/>
                <a:cs typeface="Arial MT"/>
              </a:rPr>
              <a:t>School</a:t>
            </a:r>
            <a:r>
              <a:rPr dirty="0" sz="950" spc="-50">
                <a:latin typeface="Arial MT"/>
                <a:cs typeface="Arial MT"/>
              </a:rPr>
              <a:t> </a:t>
            </a:r>
            <a:r>
              <a:rPr dirty="0" sz="950" spc="5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-35"/>
              <a:t> </a:t>
            </a:r>
            <a:r>
              <a:rPr dirty="0" spc="-5"/>
              <a:t>generado:3/6/2024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60"/>
              <a:t> </a:t>
            </a:r>
            <a:r>
              <a:rPr dirty="0"/>
              <a:t>Horarios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3</a:t>
            </a:r>
            <a:r>
              <a:rPr dirty="0" sz="950" spc="-10">
                <a:latin typeface="Arial MT"/>
                <a:cs typeface="Arial MT"/>
              </a:rPr>
              <a:t>0</a:t>
            </a:r>
            <a:r>
              <a:rPr dirty="0" sz="950" spc="10">
                <a:latin typeface="Arial MT"/>
                <a:cs typeface="Arial MT"/>
              </a:rPr>
              <a:t>3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7065" y="768857"/>
          <a:ext cx="9772650" cy="66236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8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972185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IV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Mishel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70548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Proyectos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y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Procesos</a:t>
                      </a:r>
                      <a:r>
                        <a:rPr dirty="0" sz="11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8092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5">
                          <a:latin typeface="Arial MT"/>
                          <a:cs typeface="Arial MT"/>
                        </a:rPr>
                        <a:t>Mishel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734060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8092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5">
                          <a:latin typeface="Arial MT"/>
                          <a:cs typeface="Arial MT"/>
                        </a:rPr>
                        <a:t>Mishel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Filosofia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1342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5">
                          <a:latin typeface="Arial MT"/>
                          <a:cs typeface="Arial MT"/>
                        </a:rPr>
                        <a:t>Mishel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909319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Historia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Arte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8092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5">
                          <a:latin typeface="Arial MT"/>
                          <a:cs typeface="Arial MT"/>
                        </a:rPr>
                        <a:t>Mishel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 spc="-5">
                          <a:latin typeface="Arial MT"/>
                          <a:cs typeface="Arial MT"/>
                        </a:rPr>
                        <a:t>Fisica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Mishel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1342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5">
                          <a:latin typeface="Arial MT"/>
                          <a:cs typeface="Arial MT"/>
                        </a:rPr>
                        <a:t>Mishel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5">
                          <a:latin typeface="Arial MT"/>
                          <a:cs typeface="Arial MT"/>
                        </a:rPr>
                        <a:t>Inglés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1342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5">
                          <a:latin typeface="Arial MT"/>
                          <a:cs typeface="Arial MT"/>
                        </a:rPr>
                        <a:t>Mishel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27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8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80">
                <a:latin typeface="Arial MT"/>
                <a:cs typeface="Arial MT"/>
              </a:rPr>
              <a:t> </a:t>
            </a:r>
            <a:r>
              <a:rPr dirty="0" sz="1550" spc="5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Cuarto</a:t>
            </a:r>
            <a:r>
              <a:rPr dirty="0" spc="-65"/>
              <a:t> </a:t>
            </a:r>
            <a:r>
              <a:rPr dirty="0" spc="5"/>
              <a:t>BADG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Yuli Dardón</dc:creator>
  <dc:title>Horario 2024 Evaluación finales Unidad 2</dc:title>
  <dcterms:created xsi:type="dcterms:W3CDTF">2024-06-07T13:02:04Z</dcterms:created>
  <dcterms:modified xsi:type="dcterms:W3CDTF">2024-06-07T13:02:04Z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2024-06-03T00:00:00Z</vt:filetime>
  </property>
  <property fmtid="{D5CDD505-2E9C-101B-9397-08002B2CF9AE}" pid="3" name="LastSaved">
    <vt:filetime>2024-06-07T00:00:00Z</vt:filetime>
  </property>
</Properties>
</file>