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x="10058400" cy="7772400"/>
  <p:notesSz cx="10058400" cy="7772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dirty="0" spc="10"/>
              <a:t> </a:t>
            </a:r>
            <a:r>
              <a:rPr dirty="0" spc="-10"/>
              <a:t>generado:8/10/2025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dirty="0" spc="-15"/>
              <a:t> </a:t>
            </a:r>
            <a:r>
              <a:rPr dirty="0" spc="-10"/>
              <a:t>Horarios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dirty="0" spc="10"/>
              <a:t> </a:t>
            </a:r>
            <a:r>
              <a:rPr dirty="0" spc="-10"/>
              <a:t>generado:8/10/2025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dirty="0" spc="-15"/>
              <a:t> </a:t>
            </a:r>
            <a:r>
              <a:rPr dirty="0" spc="-10"/>
              <a:t>Horarios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dirty="0" spc="10"/>
              <a:t> </a:t>
            </a:r>
            <a:r>
              <a:rPr dirty="0" spc="-10"/>
              <a:t>generado:8/10/2025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dirty="0" spc="-15"/>
              <a:t> </a:t>
            </a:r>
            <a:r>
              <a:rPr dirty="0" spc="-10"/>
              <a:t>Horarios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dirty="0" spc="10"/>
              <a:t> </a:t>
            </a:r>
            <a:r>
              <a:rPr dirty="0" spc="-10"/>
              <a:t>generado:8/10/2025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dirty="0" spc="-15"/>
              <a:t> </a:t>
            </a:r>
            <a:r>
              <a:rPr dirty="0" spc="-10"/>
              <a:t>Horarios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dirty="0" spc="10"/>
              <a:t> </a:t>
            </a:r>
            <a:r>
              <a:rPr dirty="0" spc="-10"/>
              <a:t>generado:8/10/2025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dirty="0" spc="-15"/>
              <a:t> </a:t>
            </a:r>
            <a:r>
              <a:rPr dirty="0" spc="-10"/>
              <a:t>Horarios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55447" y="77724"/>
            <a:ext cx="621791" cy="61174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15359" y="207057"/>
            <a:ext cx="2912110" cy="5372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42747" y="7372501"/>
            <a:ext cx="1541145" cy="1631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dirty="0" spc="10"/>
              <a:t> </a:t>
            </a:r>
            <a:r>
              <a:rPr dirty="0" spc="-10"/>
              <a:t>generado:8/10/2025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87738" y="7372501"/>
            <a:ext cx="728979" cy="1631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dirty="0" spc="-15"/>
              <a:t> </a:t>
            </a:r>
            <a:r>
              <a:rPr dirty="0" spc="-10"/>
              <a:t>Horarios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>
                <a:latin typeface="Arial MT"/>
                <a:cs typeface="Arial MT"/>
              </a:rPr>
              <a:t>School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dirty="0" spc="10"/>
              <a:t> </a:t>
            </a:r>
            <a:r>
              <a:rPr dirty="0" spc="-10"/>
              <a:t>generado:8/10/2025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dirty="0" spc="-15"/>
              <a:t> </a:t>
            </a:r>
            <a:r>
              <a:rPr dirty="0" spc="-10"/>
              <a:t>Horarios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 spc="-25">
                <a:latin typeface="Arial MT"/>
                <a:cs typeface="Arial MT"/>
              </a:rPr>
              <a:t>301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/>
                <a:gridCol w="2924810"/>
                <a:gridCol w="2078354"/>
                <a:gridCol w="847090"/>
                <a:gridCol w="2129154"/>
                <a:gridCol w="795654"/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Lunes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7:30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Matemática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16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Marvin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r" marR="160655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Emprendimiento</a:t>
                      </a:r>
                      <a:r>
                        <a:rPr dirty="0" sz="11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para</a:t>
                      </a:r>
                      <a:r>
                        <a:rPr dirty="0" sz="11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la</a:t>
                      </a:r>
                      <a:r>
                        <a:rPr dirty="0" sz="11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productividad</a:t>
                      </a:r>
                      <a:r>
                        <a:rPr dirty="0" sz="11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50">
                          <a:latin typeface="Arial MT"/>
                          <a:cs typeface="Arial MT"/>
                        </a:rPr>
                        <a:t>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r" marR="13779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Marvin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66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1378585">
                        <a:lnSpc>
                          <a:spcPct val="100000"/>
                        </a:lnSpc>
                      </a:pPr>
                      <a:r>
                        <a:rPr dirty="0" sz="1150" spc="-25">
                          <a:latin typeface="Arial MT"/>
                          <a:cs typeface="Arial MT"/>
                        </a:rPr>
                        <a:t>L2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66675">
                    <a:lnL w="63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352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Marvin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566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Inglés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911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Marvin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290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Artes</a:t>
                      </a:r>
                      <a:r>
                        <a:rPr dirty="0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Visuales</a:t>
                      </a:r>
                      <a:r>
                        <a:rPr dirty="0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403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Marvin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Básicos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264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Básicos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264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Básicos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10:30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07695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Comunicacion</a:t>
                      </a:r>
                      <a:r>
                        <a:rPr dirty="0" sz="11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10">
                          <a:latin typeface="Arial MT"/>
                          <a:cs typeface="Arial MT"/>
                        </a:rPr>
                        <a:t>Lenguaje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26441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Marvin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036319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Contabilidad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40029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Marvin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394335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Ciencias</a:t>
                      </a:r>
                      <a:r>
                        <a:rPr dirty="0" sz="11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Naturales</a:t>
                      </a:r>
                      <a:r>
                        <a:rPr dirty="0" sz="11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10">
                          <a:latin typeface="Arial MT"/>
                          <a:cs typeface="Arial MT"/>
                        </a:rPr>
                        <a:t>Tecnología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26441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Marvin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02995" marR="459740" indent="-676910">
                        <a:lnSpc>
                          <a:spcPts val="1300"/>
                        </a:lnSpc>
                        <a:spcBef>
                          <a:spcPts val="1300"/>
                        </a:spcBef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Ciencias</a:t>
                      </a:r>
                      <a:r>
                        <a:rPr dirty="0" sz="11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Sociales</a:t>
                      </a:r>
                      <a:r>
                        <a:rPr dirty="0" sz="11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10">
                          <a:latin typeface="Arial MT"/>
                          <a:cs typeface="Arial MT"/>
                        </a:rPr>
                        <a:t>Formación Ciudadana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264410">
                        <a:lnSpc>
                          <a:spcPts val="1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Marvin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16510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12:00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>
                <a:latin typeface="Arial MT"/>
                <a:cs typeface="Arial MT"/>
              </a:rPr>
              <a:t>Horario</a:t>
            </a:r>
            <a:r>
              <a:rPr dirty="0" sz="1550" spc="-40">
                <a:latin typeface="Arial MT"/>
                <a:cs typeface="Arial MT"/>
              </a:rPr>
              <a:t> </a:t>
            </a:r>
            <a:r>
              <a:rPr dirty="0" sz="1550" spc="-2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012184" y="207057"/>
            <a:ext cx="1915795" cy="5372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Primero</a:t>
            </a:r>
            <a:r>
              <a:rPr dirty="0" spc="-60"/>
              <a:t> </a:t>
            </a:r>
            <a:r>
              <a:rPr dirty="0" spc="-50"/>
              <a:t>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>
                <a:latin typeface="Arial MT"/>
                <a:cs typeface="Arial MT"/>
              </a:rPr>
              <a:t>School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dirty="0" spc="10"/>
              <a:t> </a:t>
            </a:r>
            <a:r>
              <a:rPr dirty="0" spc="-10"/>
              <a:t>generado:8/10/2025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dirty="0" spc="-15"/>
              <a:t> </a:t>
            </a:r>
            <a:r>
              <a:rPr dirty="0" spc="-10"/>
              <a:t>Horarios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 spc="-25">
                <a:latin typeface="Arial MT"/>
                <a:cs typeface="Arial MT"/>
              </a:rPr>
              <a:t>404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/>
                <a:gridCol w="2924810"/>
                <a:gridCol w="2924809"/>
                <a:gridCol w="2924809"/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Lunes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7:30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7218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dirty="0" sz="12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IV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843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Celia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A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Diseño</a:t>
                      </a:r>
                      <a:r>
                        <a:rPr dirty="0" sz="12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160">
                        <a:lnSpc>
                          <a:spcPct val="100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Auxiliar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A0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909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Historia de</a:t>
                      </a:r>
                      <a:r>
                        <a:rPr dirty="0" sz="12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Arte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160">
                        <a:lnSpc>
                          <a:spcPct val="100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Celia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A0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A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A0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A0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A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604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Taller</a:t>
                      </a:r>
                      <a:r>
                        <a:rPr dirty="0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2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Diseño</a:t>
                      </a:r>
                      <a:r>
                        <a:rPr dirty="0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160">
                        <a:lnSpc>
                          <a:spcPct val="100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Auxiliar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A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05485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Proyectos</a:t>
                      </a:r>
                      <a:r>
                        <a:rPr dirty="0" sz="11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Procesos</a:t>
                      </a:r>
                      <a:r>
                        <a:rPr dirty="0" sz="11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50">
                          <a:latin typeface="Arial MT"/>
                          <a:cs typeface="Arial MT"/>
                        </a:rPr>
                        <a:t>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38442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Celia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667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A0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Filosofia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ctr" marL="223774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Celia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A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A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10:30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Fisica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843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Celia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Sociología</a:t>
                      </a:r>
                      <a:r>
                        <a:rPr dirty="0" sz="11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50">
                          <a:latin typeface="Arial MT"/>
                          <a:cs typeface="Arial MT"/>
                        </a:rPr>
                        <a:t>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ctr" marL="223774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Celia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A0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34060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Lengua</a:t>
                      </a:r>
                      <a:r>
                        <a:rPr dirty="0" sz="11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Literatura</a:t>
                      </a:r>
                      <a:r>
                        <a:rPr dirty="0" sz="11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25">
                          <a:latin typeface="Arial MT"/>
                          <a:cs typeface="Arial MT"/>
                        </a:rPr>
                        <a:t>IV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38442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Celia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A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12:00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>
                <a:latin typeface="Arial MT"/>
                <a:cs typeface="Arial MT"/>
              </a:rPr>
              <a:t>Horario</a:t>
            </a:r>
            <a:r>
              <a:rPr dirty="0" sz="1550" spc="-40">
                <a:latin typeface="Arial MT"/>
                <a:cs typeface="Arial MT"/>
              </a:rPr>
              <a:t> </a:t>
            </a:r>
            <a:r>
              <a:rPr dirty="0" sz="1550" spc="-2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657091" y="207057"/>
            <a:ext cx="2630170" cy="5372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Cuarto</a:t>
            </a:r>
            <a:r>
              <a:rPr dirty="0" spc="-50"/>
              <a:t> </a:t>
            </a:r>
            <a:r>
              <a:rPr dirty="0" spc="-20"/>
              <a:t>BADG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>
                <a:latin typeface="Arial MT"/>
                <a:cs typeface="Arial MT"/>
              </a:rPr>
              <a:t>School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dirty="0" spc="10"/>
              <a:t> </a:t>
            </a:r>
            <a:r>
              <a:rPr dirty="0" spc="-10"/>
              <a:t>generado:8/10/2025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dirty="0" spc="-15"/>
              <a:t> </a:t>
            </a:r>
            <a:r>
              <a:rPr dirty="0" spc="-10"/>
              <a:t>Horarios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 spc="-25">
                <a:latin typeface="Arial MT"/>
                <a:cs typeface="Arial MT"/>
              </a:rPr>
              <a:t>403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/>
                <a:gridCol w="2924810"/>
                <a:gridCol w="2924809"/>
                <a:gridCol w="2924809"/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Lunes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7:30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7218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dirty="0" sz="12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IV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79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Madelyn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05485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Proyectos</a:t>
                      </a:r>
                      <a:r>
                        <a:rPr dirty="0" sz="11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Procesos</a:t>
                      </a:r>
                      <a:r>
                        <a:rPr dirty="0" sz="11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50">
                          <a:latin typeface="Arial MT"/>
                          <a:cs typeface="Arial MT"/>
                        </a:rPr>
                        <a:t>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13042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Madelyn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66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Biologia</a:t>
                      </a:r>
                      <a:r>
                        <a:rPr dirty="0" sz="12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IV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160">
                        <a:lnSpc>
                          <a:spcPct val="100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Madelyn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34060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Lengua</a:t>
                      </a:r>
                      <a:r>
                        <a:rPr dirty="0" sz="11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Literatura</a:t>
                      </a:r>
                      <a:r>
                        <a:rPr dirty="0" sz="11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25">
                          <a:latin typeface="Arial MT"/>
                          <a:cs typeface="Arial MT"/>
                        </a:rPr>
                        <a:t>IV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13042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Madelyn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Quimica</a:t>
                      </a:r>
                      <a:r>
                        <a:rPr dirty="0" sz="12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IV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160">
                        <a:lnSpc>
                          <a:spcPct val="100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Madelyn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Inglés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160">
                        <a:lnSpc>
                          <a:spcPct val="100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Madelyn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Psicologia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ctr" marL="1983739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Madelyn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10:30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Sociología</a:t>
                      </a:r>
                      <a:r>
                        <a:rPr dirty="0" sz="11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50">
                          <a:latin typeface="Arial MT"/>
                          <a:cs typeface="Arial MT"/>
                        </a:rPr>
                        <a:t>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ctr" marL="1983739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Madelyn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Fisica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79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Madelyn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804545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Ciencias</a:t>
                      </a:r>
                      <a:r>
                        <a:rPr dirty="0" sz="11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Clinicas</a:t>
                      </a:r>
                      <a:r>
                        <a:rPr dirty="0" sz="11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25">
                          <a:latin typeface="Arial MT"/>
                          <a:cs typeface="Arial MT"/>
                        </a:rPr>
                        <a:t>IV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13042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Madelyn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13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Anatomia</a:t>
                      </a:r>
                      <a:r>
                        <a:rPr dirty="0" sz="12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Fisiologia</a:t>
                      </a:r>
                      <a:r>
                        <a:rPr dirty="0" sz="12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IV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160">
                        <a:lnSpc>
                          <a:spcPct val="100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Madelyn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12:00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>
                <a:latin typeface="Arial MT"/>
                <a:cs typeface="Arial MT"/>
              </a:rPr>
              <a:t>Horario</a:t>
            </a:r>
            <a:r>
              <a:rPr dirty="0" sz="1550" spc="-40">
                <a:latin typeface="Arial MT"/>
                <a:cs typeface="Arial MT"/>
              </a:rPr>
              <a:t> </a:t>
            </a:r>
            <a:r>
              <a:rPr dirty="0" sz="1550" spc="-2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657091" y="207057"/>
            <a:ext cx="2630170" cy="5372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Cuarto</a:t>
            </a:r>
            <a:r>
              <a:rPr dirty="0" spc="-50"/>
              <a:t> </a:t>
            </a:r>
            <a:r>
              <a:rPr dirty="0" spc="-20"/>
              <a:t>BAME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>
                <a:latin typeface="Arial MT"/>
                <a:cs typeface="Arial MT"/>
              </a:rPr>
              <a:t>School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dirty="0" spc="10"/>
              <a:t> </a:t>
            </a:r>
            <a:r>
              <a:rPr dirty="0" spc="-10"/>
              <a:t>generado:8/10/2025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dirty="0" spc="-15"/>
              <a:t> </a:t>
            </a:r>
            <a:r>
              <a:rPr dirty="0" spc="-10"/>
              <a:t>Horarios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 spc="-25">
                <a:latin typeface="Arial MT"/>
                <a:cs typeface="Arial MT"/>
              </a:rPr>
              <a:t>403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/>
                <a:gridCol w="2924810"/>
                <a:gridCol w="2924809"/>
                <a:gridCol w="2924809"/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Lunes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7:30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7218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dirty="0" sz="12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IV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79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Madelyn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05485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Proyectos</a:t>
                      </a:r>
                      <a:r>
                        <a:rPr dirty="0" sz="11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Procesos</a:t>
                      </a:r>
                      <a:r>
                        <a:rPr dirty="0" sz="11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50">
                          <a:latin typeface="Arial MT"/>
                          <a:cs typeface="Arial MT"/>
                        </a:rPr>
                        <a:t>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13042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Madelyn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66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Estadistica</a:t>
                      </a:r>
                      <a:r>
                        <a:rPr dirty="0" sz="12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160">
                        <a:lnSpc>
                          <a:spcPct val="100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Madelyn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34060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Lengua</a:t>
                      </a:r>
                      <a:r>
                        <a:rPr dirty="0" sz="11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Literatura</a:t>
                      </a:r>
                      <a:r>
                        <a:rPr dirty="0" sz="11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25">
                          <a:latin typeface="Arial MT"/>
                          <a:cs typeface="Arial MT"/>
                        </a:rPr>
                        <a:t>IV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13042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Madelyn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Circuiticos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Electricos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160">
                        <a:lnSpc>
                          <a:spcPct val="100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Madelyn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Inglés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160">
                        <a:lnSpc>
                          <a:spcPct val="100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Madelyn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10:30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Sociología</a:t>
                      </a:r>
                      <a:r>
                        <a:rPr dirty="0" sz="11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50">
                          <a:latin typeface="Arial MT"/>
                          <a:cs typeface="Arial MT"/>
                        </a:rPr>
                        <a:t>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ctr" marL="1983739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Madelyn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Fisica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79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Madelyn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Filosofia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ctr" marL="1983739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Madelyn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53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Electricidad</a:t>
                      </a:r>
                      <a:r>
                        <a:rPr dirty="0" sz="12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Basica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160">
                        <a:lnSpc>
                          <a:spcPct val="100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Madelyn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12:00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>
                <a:latin typeface="Arial MT"/>
                <a:cs typeface="Arial MT"/>
              </a:rPr>
              <a:t>Horario</a:t>
            </a:r>
            <a:r>
              <a:rPr dirty="0" sz="1550" spc="-40">
                <a:latin typeface="Arial MT"/>
                <a:cs typeface="Arial MT"/>
              </a:rPr>
              <a:t> </a:t>
            </a:r>
            <a:r>
              <a:rPr dirty="0" sz="1550" spc="-2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515359" y="207057"/>
            <a:ext cx="2912110" cy="5372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526540" algn="l"/>
              </a:tabLst>
            </a:pPr>
            <a:r>
              <a:rPr dirty="0" spc="-10"/>
              <a:t>Cuarto</a:t>
            </a:r>
            <a:r>
              <a:rPr dirty="0"/>
              <a:t>	</a:t>
            </a:r>
            <a:r>
              <a:rPr dirty="0" spc="-10"/>
              <a:t>BAELE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>
                <a:latin typeface="Arial MT"/>
                <a:cs typeface="Arial MT"/>
              </a:rPr>
              <a:t>School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dirty="0" spc="10"/>
              <a:t> </a:t>
            </a:r>
            <a:r>
              <a:rPr dirty="0" spc="-10"/>
              <a:t>generado:8/10/2025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dirty="0" spc="-15"/>
              <a:t> </a:t>
            </a:r>
            <a:r>
              <a:rPr dirty="0" spc="-10"/>
              <a:t>Horarios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 spc="-25">
                <a:latin typeface="Arial MT"/>
                <a:cs typeface="Arial MT"/>
              </a:rPr>
              <a:t>203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/>
                <a:gridCol w="2924810"/>
                <a:gridCol w="2924809"/>
                <a:gridCol w="2924809"/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Lunes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7:30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452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dirty="0" sz="12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Financiera</a:t>
                      </a:r>
                      <a:r>
                        <a:rPr dirty="0" sz="12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906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Victor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Contabilidad</a:t>
                      </a:r>
                      <a:r>
                        <a:rPr dirty="0" sz="12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906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Victor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Estadistica</a:t>
                      </a:r>
                      <a:r>
                        <a:rPr dirty="0" sz="12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906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Victor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03580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Redacción</a:t>
                      </a:r>
                      <a:r>
                        <a:rPr dirty="0" sz="11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10">
                          <a:latin typeface="Arial MT"/>
                          <a:cs typeface="Arial MT"/>
                        </a:rPr>
                        <a:t>Ortografia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3374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Victor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565150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Introducción</a:t>
                      </a:r>
                      <a:r>
                        <a:rPr dirty="0" sz="11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11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la</a:t>
                      </a:r>
                      <a:r>
                        <a:rPr dirty="0" sz="11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10">
                          <a:latin typeface="Arial MT"/>
                          <a:cs typeface="Arial MT"/>
                        </a:rPr>
                        <a:t>Economia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3374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Victor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10:30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Sociología</a:t>
                      </a:r>
                      <a:r>
                        <a:rPr dirty="0" sz="11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50">
                          <a:latin typeface="Arial MT"/>
                          <a:cs typeface="Arial MT"/>
                        </a:rPr>
                        <a:t>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ctr" marL="219011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Victor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1694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Administración</a:t>
                      </a:r>
                      <a:r>
                        <a:rPr dirty="0" sz="12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906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Victor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Derecho</a:t>
                      </a:r>
                      <a:r>
                        <a:rPr dirty="0" sz="11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50">
                          <a:latin typeface="Arial MT"/>
                          <a:cs typeface="Arial MT"/>
                        </a:rPr>
                        <a:t>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ctr" marL="219011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Victor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05485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Proyectos</a:t>
                      </a:r>
                      <a:r>
                        <a:rPr dirty="0" sz="11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Procesos</a:t>
                      </a:r>
                      <a:r>
                        <a:rPr dirty="0" sz="11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50">
                          <a:latin typeface="Arial MT"/>
                          <a:cs typeface="Arial MT"/>
                        </a:rPr>
                        <a:t>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3374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Victor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12:00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>
                <a:latin typeface="Arial MT"/>
                <a:cs typeface="Arial MT"/>
              </a:rPr>
              <a:t>Horario</a:t>
            </a:r>
            <a:r>
              <a:rPr dirty="0" sz="1550" spc="-40">
                <a:latin typeface="Arial MT"/>
                <a:cs typeface="Arial MT"/>
              </a:rPr>
              <a:t> </a:t>
            </a:r>
            <a:r>
              <a:rPr dirty="0" sz="1550" spc="-2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833876" y="207057"/>
            <a:ext cx="2274570" cy="5372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Cuarto</a:t>
            </a:r>
            <a:r>
              <a:rPr dirty="0" spc="-50"/>
              <a:t> </a:t>
            </a:r>
            <a:r>
              <a:rPr dirty="0" spc="-25"/>
              <a:t>PAE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>
                <a:latin typeface="Arial MT"/>
                <a:cs typeface="Arial MT"/>
              </a:rPr>
              <a:t>School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dirty="0" spc="10"/>
              <a:t> </a:t>
            </a:r>
            <a:r>
              <a:rPr dirty="0" spc="-10"/>
              <a:t>generado:8/10/2025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dirty="0" spc="-15"/>
              <a:t> </a:t>
            </a:r>
            <a:r>
              <a:rPr dirty="0" spc="-10"/>
              <a:t>Horarios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 spc="-25">
                <a:latin typeface="Arial MT"/>
                <a:cs typeface="Arial MT"/>
              </a:rPr>
              <a:t>203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/>
                <a:gridCol w="2924810"/>
                <a:gridCol w="2924809"/>
                <a:gridCol w="2924809"/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Lunes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7:30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452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dirty="0" sz="12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Financiera</a:t>
                      </a:r>
                      <a:r>
                        <a:rPr dirty="0" sz="12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906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Victor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Contabilidad</a:t>
                      </a:r>
                      <a:r>
                        <a:rPr dirty="0" sz="12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906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Victor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Estadistica</a:t>
                      </a:r>
                      <a:r>
                        <a:rPr dirty="0" sz="12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906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Victor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03580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Redacción</a:t>
                      </a:r>
                      <a:r>
                        <a:rPr dirty="0" sz="11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10">
                          <a:latin typeface="Arial MT"/>
                          <a:cs typeface="Arial MT"/>
                        </a:rPr>
                        <a:t>Ortografia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3374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Victor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565150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Introducción</a:t>
                      </a:r>
                      <a:r>
                        <a:rPr dirty="0" sz="11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11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la</a:t>
                      </a:r>
                      <a:r>
                        <a:rPr dirty="0" sz="11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10">
                          <a:latin typeface="Arial MT"/>
                          <a:cs typeface="Arial MT"/>
                        </a:rPr>
                        <a:t>Economia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3374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Victor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10:30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Publicidad</a:t>
                      </a:r>
                      <a:r>
                        <a:rPr dirty="0" sz="12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2178685" algn="l"/>
                        </a:tabLst>
                      </a:pPr>
                      <a:r>
                        <a:rPr dirty="0" baseline="-6944" sz="1200" spc="-37">
                          <a:latin typeface="Arial MT"/>
                          <a:cs typeface="Arial MT"/>
                        </a:rPr>
                        <a:t>T3</a:t>
                      </a:r>
                      <a:r>
                        <a:rPr dirty="0" baseline="-6944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1350" spc="-10">
                          <a:latin typeface="Arial MT"/>
                          <a:cs typeface="Arial MT"/>
                        </a:rPr>
                        <a:t>Oscar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FF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1694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Administración</a:t>
                      </a:r>
                      <a:r>
                        <a:rPr dirty="0" sz="12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906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Victor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Derecho</a:t>
                      </a:r>
                      <a:r>
                        <a:rPr dirty="0" sz="11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50">
                          <a:latin typeface="Arial MT"/>
                          <a:cs typeface="Arial MT"/>
                        </a:rPr>
                        <a:t>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ctr" marL="219011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Victor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12:00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>
                <a:latin typeface="Arial MT"/>
                <a:cs typeface="Arial MT"/>
              </a:rPr>
              <a:t>Horario</a:t>
            </a:r>
            <a:r>
              <a:rPr dirty="0" sz="1550" spc="-40">
                <a:latin typeface="Arial MT"/>
                <a:cs typeface="Arial MT"/>
              </a:rPr>
              <a:t> </a:t>
            </a:r>
            <a:r>
              <a:rPr dirty="0" sz="1550" spc="-2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798823" y="207057"/>
            <a:ext cx="2345690" cy="5372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Cuarto</a:t>
            </a:r>
            <a:r>
              <a:rPr dirty="0" spc="-50"/>
              <a:t> </a:t>
            </a:r>
            <a:r>
              <a:rPr dirty="0" spc="-25"/>
              <a:t>PMP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>
                <a:latin typeface="Arial MT"/>
                <a:cs typeface="Arial MT"/>
              </a:rPr>
              <a:t>School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dirty="0" spc="10"/>
              <a:t> </a:t>
            </a:r>
            <a:r>
              <a:rPr dirty="0" spc="-10"/>
              <a:t>generado:8/10/2025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dirty="0" spc="-15"/>
              <a:t> </a:t>
            </a:r>
            <a:r>
              <a:rPr dirty="0" spc="-10"/>
              <a:t>Horarios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 spc="-25">
                <a:latin typeface="Arial MT"/>
                <a:cs typeface="Arial MT"/>
              </a:rPr>
              <a:t>203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/>
                <a:gridCol w="2924810"/>
                <a:gridCol w="2924809"/>
                <a:gridCol w="2924809"/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Lunes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7:30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452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dirty="0" sz="12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Financiera</a:t>
                      </a:r>
                      <a:r>
                        <a:rPr dirty="0" sz="12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906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Victor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Contabilidad</a:t>
                      </a:r>
                      <a:r>
                        <a:rPr dirty="0" sz="12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906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Victor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Estadistica</a:t>
                      </a:r>
                      <a:r>
                        <a:rPr dirty="0" sz="12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906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Victor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03580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Redacción</a:t>
                      </a:r>
                      <a:r>
                        <a:rPr dirty="0" sz="11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10">
                          <a:latin typeface="Arial MT"/>
                          <a:cs typeface="Arial MT"/>
                        </a:rPr>
                        <a:t>Ortografia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3374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Victor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565150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Introducción</a:t>
                      </a:r>
                      <a:r>
                        <a:rPr dirty="0" sz="11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11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la</a:t>
                      </a:r>
                      <a:r>
                        <a:rPr dirty="0" sz="11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10">
                          <a:latin typeface="Arial MT"/>
                          <a:cs typeface="Arial MT"/>
                        </a:rPr>
                        <a:t>Economia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3374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Victor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10:30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Sociología</a:t>
                      </a:r>
                      <a:r>
                        <a:rPr dirty="0" sz="11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50">
                          <a:latin typeface="Arial MT"/>
                          <a:cs typeface="Arial MT"/>
                        </a:rPr>
                        <a:t>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ctr" marL="219011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Victor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1694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Administración</a:t>
                      </a:r>
                      <a:r>
                        <a:rPr dirty="0" sz="12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906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Victor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Derecho</a:t>
                      </a:r>
                      <a:r>
                        <a:rPr dirty="0" sz="11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50">
                          <a:latin typeface="Arial MT"/>
                          <a:cs typeface="Arial MT"/>
                        </a:rPr>
                        <a:t>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ctr" marL="219011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Victor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12:00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>
                <a:latin typeface="Arial MT"/>
                <a:cs typeface="Arial MT"/>
              </a:rPr>
              <a:t>Horario</a:t>
            </a:r>
            <a:r>
              <a:rPr dirty="0" sz="1550" spc="-40">
                <a:latin typeface="Arial MT"/>
                <a:cs typeface="Arial MT"/>
              </a:rPr>
              <a:t> </a:t>
            </a:r>
            <a:r>
              <a:rPr dirty="0" sz="1550" spc="-2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798823" y="207057"/>
            <a:ext cx="2345690" cy="5372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Cuarto</a:t>
            </a:r>
            <a:r>
              <a:rPr dirty="0" spc="-50"/>
              <a:t> </a:t>
            </a:r>
            <a:r>
              <a:rPr dirty="0" spc="-25"/>
              <a:t>POC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>
                <a:latin typeface="Arial MT"/>
                <a:cs typeface="Arial MT"/>
              </a:rPr>
              <a:t>School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dirty="0" spc="10"/>
              <a:t> </a:t>
            </a:r>
            <a:r>
              <a:rPr dirty="0" spc="-10"/>
              <a:t>generado:8/10/2025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dirty="0" spc="-15"/>
              <a:t> </a:t>
            </a:r>
            <a:r>
              <a:rPr dirty="0" spc="-10"/>
              <a:t>Horarios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 spc="-25">
                <a:latin typeface="Arial MT"/>
                <a:cs typeface="Arial MT"/>
              </a:rPr>
              <a:t>405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/>
                <a:gridCol w="2924810"/>
                <a:gridCol w="2924809"/>
                <a:gridCol w="2924809"/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Lunes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7:30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7218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dirty="0" sz="12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IV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906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Hector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53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Electricidad</a:t>
                      </a:r>
                      <a:r>
                        <a:rPr dirty="0" sz="12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Basica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795">
                        <a:lnSpc>
                          <a:spcPct val="100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Hector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26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Electronica</a:t>
                      </a:r>
                      <a:r>
                        <a:rPr dirty="0" sz="12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Analogica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795">
                        <a:lnSpc>
                          <a:spcPct val="100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Hector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Psicologia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ctr" marL="21215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Hector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66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10:30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Inglés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795">
                        <a:lnSpc>
                          <a:spcPct val="100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Hector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Fisica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906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Hector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Sociología</a:t>
                      </a:r>
                      <a:r>
                        <a:rPr dirty="0" sz="11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50">
                          <a:latin typeface="Arial MT"/>
                          <a:cs typeface="Arial MT"/>
                        </a:rPr>
                        <a:t>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ctr" marL="21215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Hector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34060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Lengua</a:t>
                      </a:r>
                      <a:r>
                        <a:rPr dirty="0" sz="11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Literatura</a:t>
                      </a:r>
                      <a:r>
                        <a:rPr dirty="0" sz="11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25">
                          <a:latin typeface="Arial MT"/>
                          <a:cs typeface="Arial MT"/>
                        </a:rPr>
                        <a:t>IV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26885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Hector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12:00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>
                <a:latin typeface="Arial MT"/>
                <a:cs typeface="Arial MT"/>
              </a:rPr>
              <a:t>Horario</a:t>
            </a:r>
            <a:r>
              <a:rPr dirty="0" sz="1550" spc="-40">
                <a:latin typeface="Arial MT"/>
                <a:cs typeface="Arial MT"/>
              </a:rPr>
              <a:t> </a:t>
            </a:r>
            <a:r>
              <a:rPr dirty="0" sz="1550" spc="-2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823208" y="207057"/>
            <a:ext cx="2298065" cy="5372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Cuarto</a:t>
            </a:r>
            <a:r>
              <a:rPr dirty="0" spc="-50"/>
              <a:t> </a:t>
            </a:r>
            <a:r>
              <a:rPr dirty="0" spc="-25"/>
              <a:t>PED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>
                <a:latin typeface="Arial MT"/>
                <a:cs typeface="Arial MT"/>
              </a:rPr>
              <a:t>School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dirty="0" spc="10"/>
              <a:t> </a:t>
            </a:r>
            <a:r>
              <a:rPr dirty="0" spc="-10"/>
              <a:t>generado:8/10/2025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dirty="0" spc="-15"/>
              <a:t> </a:t>
            </a:r>
            <a:r>
              <a:rPr dirty="0" spc="-10"/>
              <a:t>Horarios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 spc="-25">
                <a:latin typeface="Arial MT"/>
                <a:cs typeface="Arial MT"/>
              </a:rPr>
              <a:t>205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/>
                <a:gridCol w="2924810"/>
                <a:gridCol w="2924809"/>
                <a:gridCol w="2924809"/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Lunes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7:30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2293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dirty="0" sz="12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Financiera</a:t>
                      </a:r>
                      <a:r>
                        <a:rPr dirty="0" sz="12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II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160"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Arial MT"/>
                          <a:cs typeface="Arial MT"/>
                        </a:rPr>
                        <a:t>Yuli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7218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Contabilidad</a:t>
                      </a:r>
                      <a:r>
                        <a:rPr dirty="0" sz="12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II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160"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Arial MT"/>
                          <a:cs typeface="Arial MT"/>
                        </a:rPr>
                        <a:t>Yuli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Estadistica</a:t>
                      </a:r>
                      <a:r>
                        <a:rPr dirty="0" sz="12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II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160"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Arial MT"/>
                          <a:cs typeface="Arial MT"/>
                        </a:rPr>
                        <a:t>Yuli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10:30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Derecho</a:t>
                      </a:r>
                      <a:r>
                        <a:rPr dirty="0" sz="11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25">
                          <a:latin typeface="Arial MT"/>
                          <a:cs typeface="Arial MT"/>
                        </a:rPr>
                        <a:t>II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r" marR="13779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20">
                          <a:latin typeface="Arial MT"/>
                          <a:cs typeface="Arial MT"/>
                        </a:rPr>
                        <a:t>Yuli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5504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Admistración</a:t>
                      </a:r>
                      <a:r>
                        <a:rPr dirty="0" sz="12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II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160"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Arial MT"/>
                          <a:cs typeface="Arial MT"/>
                        </a:rPr>
                        <a:t>Yuli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Economía</a:t>
                      </a:r>
                      <a:r>
                        <a:rPr dirty="0" sz="11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25">
                          <a:latin typeface="Arial MT"/>
                          <a:cs typeface="Arial MT"/>
                        </a:rPr>
                        <a:t>II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ctr" marL="234569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20">
                          <a:latin typeface="Arial MT"/>
                          <a:cs typeface="Arial MT"/>
                        </a:rPr>
                        <a:t>Yuli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804545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Psicologia</a:t>
                      </a:r>
                      <a:r>
                        <a:rPr dirty="0" sz="11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10">
                          <a:latin typeface="Arial MT"/>
                          <a:cs typeface="Arial MT"/>
                        </a:rPr>
                        <a:t>industrial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49174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20">
                          <a:latin typeface="Arial MT"/>
                          <a:cs typeface="Arial MT"/>
                        </a:rPr>
                        <a:t>Yuli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12:00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>
                <a:latin typeface="Arial MT"/>
                <a:cs typeface="Arial MT"/>
              </a:rPr>
              <a:t>Horario</a:t>
            </a:r>
            <a:r>
              <a:rPr dirty="0" sz="1550" spc="-40">
                <a:latin typeface="Arial MT"/>
                <a:cs typeface="Arial MT"/>
              </a:rPr>
              <a:t> </a:t>
            </a:r>
            <a:r>
              <a:rPr dirty="0" sz="1550" spc="-2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846067" y="207057"/>
            <a:ext cx="2251075" cy="5372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Quinto</a:t>
            </a:r>
            <a:r>
              <a:rPr dirty="0" spc="-35"/>
              <a:t> </a:t>
            </a:r>
            <a:r>
              <a:rPr dirty="0" spc="-25"/>
              <a:t>PAE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>
                <a:latin typeface="Arial MT"/>
                <a:cs typeface="Arial MT"/>
              </a:rPr>
              <a:t>School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dirty="0" spc="10"/>
              <a:t> </a:t>
            </a:r>
            <a:r>
              <a:rPr dirty="0" spc="-10"/>
              <a:t>generado:8/10/2025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dirty="0" spc="-15"/>
              <a:t> </a:t>
            </a:r>
            <a:r>
              <a:rPr dirty="0" spc="-10"/>
              <a:t>Horarios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 spc="-25">
                <a:latin typeface="Arial MT"/>
                <a:cs typeface="Arial MT"/>
              </a:rPr>
              <a:t>205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/>
                <a:gridCol w="2924810"/>
                <a:gridCol w="2924809"/>
                <a:gridCol w="2924809"/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Lunes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7:30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2293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dirty="0" sz="12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Financiera</a:t>
                      </a:r>
                      <a:r>
                        <a:rPr dirty="0" sz="12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II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160"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Arial MT"/>
                          <a:cs typeface="Arial MT"/>
                        </a:rPr>
                        <a:t>Yuli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Publicidad</a:t>
                      </a:r>
                      <a:r>
                        <a:rPr dirty="0" sz="12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II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2178685" algn="l"/>
                        </a:tabLst>
                      </a:pPr>
                      <a:r>
                        <a:rPr dirty="0" baseline="-6944" sz="1200" spc="-37">
                          <a:latin typeface="Arial MT"/>
                          <a:cs typeface="Arial MT"/>
                        </a:rPr>
                        <a:t>T3</a:t>
                      </a:r>
                      <a:r>
                        <a:rPr dirty="0" baseline="-6944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1350" spc="-10">
                          <a:latin typeface="Arial MT"/>
                          <a:cs typeface="Arial MT"/>
                        </a:rPr>
                        <a:t>Oscar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FF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Estadistica</a:t>
                      </a:r>
                      <a:r>
                        <a:rPr dirty="0" sz="12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II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160"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Arial MT"/>
                          <a:cs typeface="Arial MT"/>
                        </a:rPr>
                        <a:t>Yuli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10:30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Derecho</a:t>
                      </a:r>
                      <a:r>
                        <a:rPr dirty="0" sz="11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25">
                          <a:latin typeface="Arial MT"/>
                          <a:cs typeface="Arial MT"/>
                        </a:rPr>
                        <a:t>II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r" marR="13779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20">
                          <a:latin typeface="Arial MT"/>
                          <a:cs typeface="Arial MT"/>
                        </a:rPr>
                        <a:t>Yuli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5504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Admistración</a:t>
                      </a:r>
                      <a:r>
                        <a:rPr dirty="0" sz="12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II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160"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Arial MT"/>
                          <a:cs typeface="Arial MT"/>
                        </a:rPr>
                        <a:t>Yuli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Economía</a:t>
                      </a:r>
                      <a:r>
                        <a:rPr dirty="0" sz="11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25">
                          <a:latin typeface="Arial MT"/>
                          <a:cs typeface="Arial MT"/>
                        </a:rPr>
                        <a:t>II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ctr" marL="234569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20">
                          <a:latin typeface="Arial MT"/>
                          <a:cs typeface="Arial MT"/>
                        </a:rPr>
                        <a:t>Yuli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560705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Comercio</a:t>
                      </a:r>
                      <a:r>
                        <a:rPr dirty="0" sz="11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Interno</a:t>
                      </a:r>
                      <a:r>
                        <a:rPr dirty="0" sz="11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10">
                          <a:latin typeface="Arial MT"/>
                          <a:cs typeface="Arial MT"/>
                        </a:rPr>
                        <a:t>Externo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49174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20">
                          <a:latin typeface="Arial MT"/>
                          <a:cs typeface="Arial MT"/>
                        </a:rPr>
                        <a:t>Yuli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667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804545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Psicologia</a:t>
                      </a:r>
                      <a:r>
                        <a:rPr dirty="0" sz="11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10">
                          <a:latin typeface="Arial MT"/>
                          <a:cs typeface="Arial MT"/>
                        </a:rPr>
                        <a:t>industrial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49174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20">
                          <a:latin typeface="Arial MT"/>
                          <a:cs typeface="Arial MT"/>
                        </a:rPr>
                        <a:t>Yuli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12:00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>
                <a:latin typeface="Arial MT"/>
                <a:cs typeface="Arial MT"/>
              </a:rPr>
              <a:t>Horario</a:t>
            </a:r>
            <a:r>
              <a:rPr dirty="0" sz="1550" spc="-40">
                <a:latin typeface="Arial MT"/>
                <a:cs typeface="Arial MT"/>
              </a:rPr>
              <a:t> </a:t>
            </a:r>
            <a:r>
              <a:rPr dirty="0" sz="1550" spc="-2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811015" y="207057"/>
            <a:ext cx="2322195" cy="5372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Quinto</a:t>
            </a:r>
            <a:r>
              <a:rPr dirty="0" spc="-35"/>
              <a:t> </a:t>
            </a:r>
            <a:r>
              <a:rPr dirty="0" spc="-25"/>
              <a:t>PMP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>
                <a:latin typeface="Arial MT"/>
                <a:cs typeface="Arial MT"/>
              </a:rPr>
              <a:t>School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dirty="0" spc="10"/>
              <a:t> </a:t>
            </a:r>
            <a:r>
              <a:rPr dirty="0" spc="-10"/>
              <a:t>generado:8/10/2025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dirty="0" spc="-15"/>
              <a:t> </a:t>
            </a:r>
            <a:r>
              <a:rPr dirty="0" spc="-10"/>
              <a:t>Horarios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 spc="-25">
                <a:latin typeface="Arial MT"/>
                <a:cs typeface="Arial MT"/>
              </a:rPr>
              <a:t>205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/>
                <a:gridCol w="2924810"/>
                <a:gridCol w="2924809"/>
                <a:gridCol w="2924809"/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Lunes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7:30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2293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dirty="0" sz="12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Financiera</a:t>
                      </a:r>
                      <a:r>
                        <a:rPr dirty="0" sz="12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II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160"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Arial MT"/>
                          <a:cs typeface="Arial MT"/>
                        </a:rPr>
                        <a:t>Yuli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7218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Contabilidad</a:t>
                      </a:r>
                      <a:r>
                        <a:rPr dirty="0" sz="12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II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160"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Arial MT"/>
                          <a:cs typeface="Arial MT"/>
                        </a:rPr>
                        <a:t>Yuli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Estadistica</a:t>
                      </a:r>
                      <a:r>
                        <a:rPr dirty="0" sz="12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II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160"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Arial MT"/>
                          <a:cs typeface="Arial MT"/>
                        </a:rPr>
                        <a:t>Yuli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10:30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Derecho</a:t>
                      </a:r>
                      <a:r>
                        <a:rPr dirty="0" sz="11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25">
                          <a:latin typeface="Arial MT"/>
                          <a:cs typeface="Arial MT"/>
                        </a:rPr>
                        <a:t>II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r" marR="13779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20">
                          <a:latin typeface="Arial MT"/>
                          <a:cs typeface="Arial MT"/>
                        </a:rPr>
                        <a:t>Yuli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5504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Admistración</a:t>
                      </a:r>
                      <a:r>
                        <a:rPr dirty="0" sz="12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II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160"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Arial MT"/>
                          <a:cs typeface="Arial MT"/>
                        </a:rPr>
                        <a:t>Yuli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Economía</a:t>
                      </a:r>
                      <a:r>
                        <a:rPr dirty="0" sz="11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25">
                          <a:latin typeface="Arial MT"/>
                          <a:cs typeface="Arial MT"/>
                        </a:rPr>
                        <a:t>II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ctr" marL="234569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20">
                          <a:latin typeface="Arial MT"/>
                          <a:cs typeface="Arial MT"/>
                        </a:rPr>
                        <a:t>Yuli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12:00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>
                <a:latin typeface="Arial MT"/>
                <a:cs typeface="Arial MT"/>
              </a:rPr>
              <a:t>Horario</a:t>
            </a:r>
            <a:r>
              <a:rPr dirty="0" sz="1550" spc="-40">
                <a:latin typeface="Arial MT"/>
                <a:cs typeface="Arial MT"/>
              </a:rPr>
              <a:t> </a:t>
            </a:r>
            <a:r>
              <a:rPr dirty="0" sz="1550" spc="-2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811015" y="207057"/>
            <a:ext cx="2322195" cy="5372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Quinto</a:t>
            </a:r>
            <a:r>
              <a:rPr dirty="0" spc="-35"/>
              <a:t> </a:t>
            </a:r>
            <a:r>
              <a:rPr dirty="0" spc="-25"/>
              <a:t>POC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>
                <a:latin typeface="Arial MT"/>
                <a:cs typeface="Arial MT"/>
              </a:rPr>
              <a:t>School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dirty="0" spc="10"/>
              <a:t> </a:t>
            </a:r>
            <a:r>
              <a:rPr dirty="0" spc="-10"/>
              <a:t>generado:8/10/2025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dirty="0" spc="-15"/>
              <a:t> </a:t>
            </a:r>
            <a:r>
              <a:rPr dirty="0" spc="-10"/>
              <a:t>Horarios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 spc="-25">
                <a:latin typeface="Arial MT"/>
                <a:cs typeface="Arial MT"/>
              </a:rPr>
              <a:t>206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/>
                <a:gridCol w="488950"/>
                <a:gridCol w="1861820"/>
                <a:gridCol w="575310"/>
                <a:gridCol w="2193925"/>
                <a:gridCol w="731520"/>
                <a:gridCol w="648334"/>
                <a:gridCol w="1543684"/>
                <a:gridCol w="734695"/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Lunes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7:30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7658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Matemática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620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Jisca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r" marR="160655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Emprendimiento</a:t>
                      </a:r>
                      <a:r>
                        <a:rPr dirty="0" sz="11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para</a:t>
                      </a:r>
                      <a:r>
                        <a:rPr dirty="0" sz="11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la</a:t>
                      </a:r>
                      <a:r>
                        <a:rPr dirty="0" sz="11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productividad</a:t>
                      </a:r>
                      <a:r>
                        <a:rPr dirty="0" sz="11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50">
                          <a:latin typeface="Arial MT"/>
                          <a:cs typeface="Arial MT"/>
                        </a:rPr>
                        <a:t>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r" marR="13779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Jisca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66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 marL="83820">
                        <a:lnSpc>
                          <a:spcPct val="100000"/>
                        </a:lnSpc>
                      </a:pPr>
                      <a:r>
                        <a:rPr dirty="0" sz="1150" spc="-25">
                          <a:latin typeface="Arial MT"/>
                          <a:cs typeface="Arial MT"/>
                        </a:rPr>
                        <a:t>L2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66675"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924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Jisca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566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Inglés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95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Jisca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813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Artes</a:t>
                      </a:r>
                      <a:r>
                        <a:rPr dirty="0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Visuales</a:t>
                      </a:r>
                      <a:r>
                        <a:rPr dirty="0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987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Jisca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dirty="0" sz="1050" spc="-25">
                          <a:latin typeface="Arial MT"/>
                          <a:cs typeface="Arial MT"/>
                        </a:rPr>
                        <a:t>301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8572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Básicos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264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Básicos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050" spc="-25">
                          <a:latin typeface="Arial MT"/>
                          <a:cs typeface="Arial MT"/>
                        </a:rPr>
                        <a:t>301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44780">
                        <a:lnSpc>
                          <a:spcPct val="100000"/>
                        </a:lnSpc>
                      </a:pPr>
                      <a:r>
                        <a:rPr dirty="0" sz="1050" spc="-25">
                          <a:latin typeface="Arial MT"/>
                          <a:cs typeface="Arial MT"/>
                        </a:rPr>
                        <a:t>301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8572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Básicos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10:30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 marL="85725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Comunicacion</a:t>
                      </a:r>
                      <a:r>
                        <a:rPr dirty="0" sz="11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10">
                          <a:latin typeface="Arial MT"/>
                          <a:cs typeface="Arial MT"/>
                        </a:rPr>
                        <a:t>Lenguaje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Jisca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036319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Contabilidad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3241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Jisca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394335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Ciencias</a:t>
                      </a:r>
                      <a:r>
                        <a:rPr dirty="0" sz="11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Naturales</a:t>
                      </a:r>
                      <a:r>
                        <a:rPr dirty="0" sz="11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10">
                          <a:latin typeface="Arial MT"/>
                          <a:cs typeface="Arial MT"/>
                        </a:rPr>
                        <a:t>Tecnología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38315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Jisca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102995" marR="440055" indent="-657225">
                        <a:lnSpc>
                          <a:spcPts val="1300"/>
                        </a:lnSpc>
                        <a:spcBef>
                          <a:spcPts val="1300"/>
                        </a:spcBef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Ciencias</a:t>
                      </a:r>
                      <a:r>
                        <a:rPr dirty="0" sz="11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Sociales</a:t>
                      </a:r>
                      <a:r>
                        <a:rPr dirty="0" sz="11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10">
                          <a:latin typeface="Arial MT"/>
                          <a:cs typeface="Arial MT"/>
                        </a:rPr>
                        <a:t>Formación Ciudadana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383155">
                        <a:lnSpc>
                          <a:spcPts val="1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Jisca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16510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66FF66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12:00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>
                <a:latin typeface="Arial MT"/>
                <a:cs typeface="Arial MT"/>
              </a:rPr>
              <a:t>Horario</a:t>
            </a:r>
            <a:r>
              <a:rPr dirty="0" sz="1550" spc="-40">
                <a:latin typeface="Arial MT"/>
                <a:cs typeface="Arial MT"/>
              </a:rPr>
              <a:t> </a:t>
            </a:r>
            <a:r>
              <a:rPr dirty="0" sz="1550" spc="-2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012184" y="207057"/>
            <a:ext cx="1915795" cy="5372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Primero</a:t>
            </a:r>
            <a:r>
              <a:rPr dirty="0" spc="-60"/>
              <a:t> </a:t>
            </a:r>
            <a:r>
              <a:rPr dirty="0" spc="-50"/>
              <a:t>B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>
                <a:latin typeface="Arial MT"/>
                <a:cs typeface="Arial MT"/>
              </a:rPr>
              <a:t>School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dirty="0" spc="10"/>
              <a:t> </a:t>
            </a:r>
            <a:r>
              <a:rPr dirty="0" spc="-10"/>
              <a:t>generado:8/10/2025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dirty="0" spc="-15"/>
              <a:t> </a:t>
            </a:r>
            <a:r>
              <a:rPr dirty="0" spc="-10"/>
              <a:t>Horarios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 spc="-25">
                <a:latin typeface="Arial MT"/>
                <a:cs typeface="Arial MT"/>
              </a:rPr>
              <a:t>304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/>
                <a:gridCol w="2924810"/>
                <a:gridCol w="2924809"/>
                <a:gridCol w="2924809"/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Lunes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7:30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dirty="0" sz="12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V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652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Heivyn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683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Laboratorio</a:t>
                      </a:r>
                      <a:r>
                        <a:rPr dirty="0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2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Electronica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795">
                        <a:lnSpc>
                          <a:spcPct val="100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Heivyn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Quimica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795">
                        <a:lnSpc>
                          <a:spcPct val="100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Heivyn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Inglés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795">
                        <a:lnSpc>
                          <a:spcPct val="100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Heivyn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502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Electronica</a:t>
                      </a:r>
                      <a:r>
                        <a:rPr dirty="0" sz="12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Digital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795">
                        <a:lnSpc>
                          <a:spcPct val="100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Heivyn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10:30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53745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Lengua</a:t>
                      </a:r>
                      <a:r>
                        <a:rPr dirty="0" sz="11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Literatura</a:t>
                      </a:r>
                      <a:r>
                        <a:rPr dirty="0" sz="11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50">
                          <a:latin typeface="Arial MT"/>
                          <a:cs typeface="Arial MT"/>
                        </a:rPr>
                        <a:t>V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25488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Heivyn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5504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Admistración</a:t>
                      </a:r>
                      <a:r>
                        <a:rPr dirty="0" sz="12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II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652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Heivyn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Sociología</a:t>
                      </a:r>
                      <a:r>
                        <a:rPr dirty="0" sz="11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35">
                          <a:latin typeface="Arial MT"/>
                          <a:cs typeface="Arial MT"/>
                        </a:rPr>
                        <a:t>II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ctr" marL="21094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Heivyn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550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Dibujo</a:t>
                      </a:r>
                      <a:r>
                        <a:rPr dirty="0" sz="12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Tecnico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795">
                        <a:lnSpc>
                          <a:spcPct val="100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Heivyn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12:00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>
                <a:latin typeface="Arial MT"/>
                <a:cs typeface="Arial MT"/>
              </a:rPr>
              <a:t>Horario</a:t>
            </a:r>
            <a:r>
              <a:rPr dirty="0" sz="1550" spc="-40">
                <a:latin typeface="Arial MT"/>
                <a:cs typeface="Arial MT"/>
              </a:rPr>
              <a:t> </a:t>
            </a:r>
            <a:r>
              <a:rPr dirty="0" sz="1550" spc="-2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833876" y="207057"/>
            <a:ext cx="2274570" cy="5372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Quinto</a:t>
            </a:r>
            <a:r>
              <a:rPr dirty="0" spc="-35"/>
              <a:t> </a:t>
            </a:r>
            <a:r>
              <a:rPr dirty="0" spc="-25"/>
              <a:t>PED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>
                <a:latin typeface="Arial MT"/>
                <a:cs typeface="Arial MT"/>
              </a:rPr>
              <a:t>School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dirty="0" spc="10"/>
              <a:t> </a:t>
            </a:r>
            <a:r>
              <a:rPr dirty="0" spc="-10"/>
              <a:t>generado:8/10/2025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dirty="0" spc="-15"/>
              <a:t> </a:t>
            </a:r>
            <a:r>
              <a:rPr dirty="0" spc="-10"/>
              <a:t>Horarios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 spc="-25">
                <a:latin typeface="Arial MT"/>
                <a:cs typeface="Arial MT"/>
              </a:rPr>
              <a:t>303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/>
                <a:gridCol w="488950"/>
                <a:gridCol w="1844675"/>
                <a:gridCol w="591820"/>
                <a:gridCol w="2175510"/>
                <a:gridCol w="749300"/>
                <a:gridCol w="638809"/>
                <a:gridCol w="1543684"/>
                <a:gridCol w="742315"/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Lunes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7:30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7658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Matemática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096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Kevin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r" marR="140970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Emprendimiento</a:t>
                      </a:r>
                      <a:r>
                        <a:rPr dirty="0" sz="11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para</a:t>
                      </a:r>
                      <a:r>
                        <a:rPr dirty="0" sz="11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la</a:t>
                      </a:r>
                      <a:r>
                        <a:rPr dirty="0" sz="11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productividad</a:t>
                      </a:r>
                      <a:r>
                        <a:rPr dirty="0" sz="11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25">
                          <a:latin typeface="Arial MT"/>
                          <a:cs typeface="Arial MT"/>
                        </a:rPr>
                        <a:t>II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r" marR="13906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Kevin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66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 marL="101600">
                        <a:lnSpc>
                          <a:spcPct val="100000"/>
                        </a:lnSpc>
                      </a:pPr>
                      <a:r>
                        <a:rPr dirty="0" sz="1150" spc="-25">
                          <a:latin typeface="Arial MT"/>
                          <a:cs typeface="Arial MT"/>
                        </a:rPr>
                        <a:t>L2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66675"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Kevin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566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Inglés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771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Kevin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692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Artes</a:t>
                      </a:r>
                      <a:r>
                        <a:rPr dirty="0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Visuales</a:t>
                      </a:r>
                      <a:r>
                        <a:rPr dirty="0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II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708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Kevin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dirty="0" sz="1050" spc="-25">
                          <a:latin typeface="Arial MT"/>
                          <a:cs typeface="Arial MT"/>
                        </a:rPr>
                        <a:t>301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10223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Básicos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264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Básicos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050" spc="-25">
                          <a:latin typeface="Arial MT"/>
                          <a:cs typeface="Arial MT"/>
                        </a:rPr>
                        <a:t>301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44780">
                        <a:lnSpc>
                          <a:spcPct val="100000"/>
                        </a:lnSpc>
                      </a:pPr>
                      <a:r>
                        <a:rPr dirty="0" sz="1050" spc="-25">
                          <a:latin typeface="Arial MT"/>
                          <a:cs typeface="Arial MT"/>
                        </a:rPr>
                        <a:t>301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10287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Básicos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10:30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 marL="102235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Comunicacion</a:t>
                      </a:r>
                      <a:r>
                        <a:rPr dirty="0" sz="11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10">
                          <a:latin typeface="Arial MT"/>
                          <a:cs typeface="Arial MT"/>
                        </a:rPr>
                        <a:t>Lenguaje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6510">
                        <a:lnSpc>
                          <a:spcPct val="100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Kevin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036319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Contabilidad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1844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Kevin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394335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Ciencias</a:t>
                      </a:r>
                      <a:r>
                        <a:rPr dirty="0" sz="11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Naturales</a:t>
                      </a:r>
                      <a:r>
                        <a:rPr dirty="0" sz="11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10">
                          <a:latin typeface="Arial MT"/>
                          <a:cs typeface="Arial MT"/>
                        </a:rPr>
                        <a:t>Tecnología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34950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Kevin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102995" marR="440055" indent="-657225">
                        <a:lnSpc>
                          <a:spcPts val="1300"/>
                        </a:lnSpc>
                        <a:spcBef>
                          <a:spcPts val="1300"/>
                        </a:spcBef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Ciencias</a:t>
                      </a:r>
                      <a:r>
                        <a:rPr dirty="0" sz="11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Sociales</a:t>
                      </a:r>
                      <a:r>
                        <a:rPr dirty="0" sz="11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10">
                          <a:latin typeface="Arial MT"/>
                          <a:cs typeface="Arial MT"/>
                        </a:rPr>
                        <a:t>Formación Ciudadana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349500">
                        <a:lnSpc>
                          <a:spcPts val="1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Kevin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16510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12:00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>
                <a:latin typeface="Arial MT"/>
                <a:cs typeface="Arial MT"/>
              </a:rPr>
              <a:t>Horario</a:t>
            </a:r>
            <a:r>
              <a:rPr dirty="0" sz="1550" spc="-40">
                <a:latin typeface="Arial MT"/>
                <a:cs typeface="Arial MT"/>
              </a:rPr>
              <a:t> </a:t>
            </a:r>
            <a:r>
              <a:rPr dirty="0" sz="1550" spc="-2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905503" y="207057"/>
            <a:ext cx="2130425" cy="5372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Segundo</a:t>
            </a:r>
            <a:r>
              <a:rPr dirty="0" spc="-50"/>
              <a:t> 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>
                <a:latin typeface="Arial MT"/>
                <a:cs typeface="Arial MT"/>
              </a:rPr>
              <a:t>School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dirty="0" spc="10"/>
              <a:t> </a:t>
            </a:r>
            <a:r>
              <a:rPr dirty="0" spc="-10"/>
              <a:t>generado:8/10/2025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dirty="0" spc="-15"/>
              <a:t> </a:t>
            </a:r>
            <a:r>
              <a:rPr dirty="0" spc="-10"/>
              <a:t>Horarios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 spc="-25">
                <a:latin typeface="Arial MT"/>
                <a:cs typeface="Arial MT"/>
              </a:rPr>
              <a:t>305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/>
                <a:gridCol w="647700"/>
                <a:gridCol w="1483995"/>
                <a:gridCol w="792479"/>
                <a:gridCol w="2103755"/>
                <a:gridCol w="821054"/>
                <a:gridCol w="638809"/>
                <a:gridCol w="1470659"/>
                <a:gridCol w="815975"/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Lunes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7:30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1719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Matemática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3398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Yasmin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r" marR="140970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Emprendimiento</a:t>
                      </a:r>
                      <a:r>
                        <a:rPr dirty="0" sz="11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para</a:t>
                      </a:r>
                      <a:r>
                        <a:rPr dirty="0" sz="11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la</a:t>
                      </a:r>
                      <a:r>
                        <a:rPr dirty="0" sz="11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productividad</a:t>
                      </a:r>
                      <a:r>
                        <a:rPr dirty="0" sz="11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25">
                          <a:latin typeface="Arial MT"/>
                          <a:cs typeface="Arial MT"/>
                        </a:rPr>
                        <a:t>II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r" marR="13843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Yasmin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66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 marL="174625">
                        <a:lnSpc>
                          <a:spcPct val="100000"/>
                        </a:lnSpc>
                      </a:pPr>
                      <a:r>
                        <a:rPr dirty="0" sz="1150" spc="-25">
                          <a:latin typeface="Arial MT"/>
                          <a:cs typeface="Arial MT"/>
                        </a:rPr>
                        <a:t>L2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66675"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Yasmin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566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Inglés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060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Yasmin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692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Artes</a:t>
                      </a:r>
                      <a:r>
                        <a:rPr dirty="0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Visuales</a:t>
                      </a:r>
                      <a:r>
                        <a:rPr dirty="0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II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003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Yasmin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dirty="0" sz="1050" spc="-25">
                          <a:latin typeface="Arial MT"/>
                          <a:cs typeface="Arial MT"/>
                        </a:rPr>
                        <a:t>301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787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Básicos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264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Básicos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050" spc="-25">
                          <a:latin typeface="Arial MT"/>
                          <a:cs typeface="Arial MT"/>
                        </a:rPr>
                        <a:t>301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44780">
                        <a:lnSpc>
                          <a:spcPct val="100000"/>
                        </a:lnSpc>
                      </a:pPr>
                      <a:r>
                        <a:rPr dirty="0" sz="1050" spc="-25">
                          <a:latin typeface="Arial MT"/>
                          <a:cs typeface="Arial MT"/>
                        </a:rPr>
                        <a:t>301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17653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Básicos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10:30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07695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Comunicacion</a:t>
                      </a:r>
                      <a:r>
                        <a:rPr dirty="0" sz="11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10">
                          <a:latin typeface="Arial MT"/>
                          <a:cs typeface="Arial MT"/>
                        </a:rPr>
                        <a:t>Lenguaje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2034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Yasmin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036319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Contabilidad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6192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Yasmin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394335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Ciencias</a:t>
                      </a:r>
                      <a:r>
                        <a:rPr dirty="0" sz="11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Naturales</a:t>
                      </a:r>
                      <a:r>
                        <a:rPr dirty="0" sz="11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10">
                          <a:latin typeface="Arial MT"/>
                          <a:cs typeface="Arial MT"/>
                        </a:rPr>
                        <a:t>Tecnología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2034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Yasmin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102995" marR="440055" indent="-657225">
                        <a:lnSpc>
                          <a:spcPts val="1300"/>
                        </a:lnSpc>
                        <a:spcBef>
                          <a:spcPts val="1300"/>
                        </a:spcBef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Ciencias</a:t>
                      </a:r>
                      <a:r>
                        <a:rPr dirty="0" sz="11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Sociales</a:t>
                      </a:r>
                      <a:r>
                        <a:rPr dirty="0" sz="11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10">
                          <a:latin typeface="Arial MT"/>
                          <a:cs typeface="Arial MT"/>
                        </a:rPr>
                        <a:t>Formación Ciudadana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203450">
                        <a:lnSpc>
                          <a:spcPts val="1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Yasmin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16510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FF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12:00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>
                <a:latin typeface="Arial MT"/>
                <a:cs typeface="Arial MT"/>
              </a:rPr>
              <a:t>Horario</a:t>
            </a:r>
            <a:r>
              <a:rPr dirty="0" sz="1550" spc="-40">
                <a:latin typeface="Arial MT"/>
                <a:cs typeface="Arial MT"/>
              </a:rPr>
              <a:t> </a:t>
            </a:r>
            <a:r>
              <a:rPr dirty="0" sz="1550" spc="-2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846067" y="207057"/>
            <a:ext cx="2248535" cy="5372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950720" algn="l"/>
              </a:tabLst>
            </a:pPr>
            <a:r>
              <a:rPr dirty="0" spc="-10"/>
              <a:t>Segundo</a:t>
            </a:r>
            <a:r>
              <a:rPr dirty="0"/>
              <a:t>	</a:t>
            </a:r>
            <a:r>
              <a:rPr dirty="0" spc="-50"/>
              <a:t>B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>
                <a:latin typeface="Arial MT"/>
                <a:cs typeface="Arial MT"/>
              </a:rPr>
              <a:t>School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dirty="0" spc="10"/>
              <a:t> </a:t>
            </a:r>
            <a:r>
              <a:rPr dirty="0" spc="-10"/>
              <a:t>generado:8/10/2025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dirty="0" spc="-15"/>
              <a:t> </a:t>
            </a:r>
            <a:r>
              <a:rPr dirty="0" spc="-10"/>
              <a:t>Horarios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 spc="-25">
                <a:latin typeface="Arial MT"/>
                <a:cs typeface="Arial MT"/>
              </a:rPr>
              <a:t>302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/>
                <a:gridCol w="647700"/>
                <a:gridCol w="1490980"/>
                <a:gridCol w="785495"/>
                <a:gridCol w="2160270"/>
                <a:gridCol w="763270"/>
                <a:gridCol w="647065"/>
                <a:gridCol w="1517650"/>
                <a:gridCol w="757554"/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Lunes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7:30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1719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Matemática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558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Sergio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1404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Fisica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6827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Sergio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864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Artes</a:t>
                      </a:r>
                      <a:r>
                        <a:rPr dirty="0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Visuales</a:t>
                      </a:r>
                      <a:r>
                        <a:rPr dirty="0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III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250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Sergio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 marL="135890">
                        <a:lnSpc>
                          <a:spcPct val="100000"/>
                        </a:lnSpc>
                      </a:pPr>
                      <a:r>
                        <a:rPr dirty="0" sz="1150" spc="-25">
                          <a:latin typeface="Arial MT"/>
                          <a:cs typeface="Arial MT"/>
                        </a:rPr>
                        <a:t>L2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40970">
                        <a:lnSpc>
                          <a:spcPct val="100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Sergio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dirty="0" sz="1050" spc="-25">
                          <a:latin typeface="Arial MT"/>
                          <a:cs typeface="Arial MT"/>
                        </a:rPr>
                        <a:t>301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13716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Básicos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264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Básicos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050" spc="-25">
                          <a:latin typeface="Arial MT"/>
                          <a:cs typeface="Arial MT"/>
                        </a:rPr>
                        <a:t>301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44780">
                        <a:lnSpc>
                          <a:spcPct val="100000"/>
                        </a:lnSpc>
                      </a:pPr>
                      <a:r>
                        <a:rPr dirty="0" sz="1050" spc="-25">
                          <a:latin typeface="Arial MT"/>
                          <a:cs typeface="Arial MT"/>
                        </a:rPr>
                        <a:t>301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787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Básicos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10:30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07695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Comunicacion</a:t>
                      </a:r>
                      <a:r>
                        <a:rPr dirty="0" sz="11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10">
                          <a:latin typeface="Arial MT"/>
                          <a:cs typeface="Arial MT"/>
                        </a:rPr>
                        <a:t>Lenguaje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2796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Sergio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036319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Contabilidad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7399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Sergio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102995" marR="440055" indent="-657225">
                        <a:lnSpc>
                          <a:spcPts val="1300"/>
                        </a:lnSpc>
                        <a:spcBef>
                          <a:spcPts val="1300"/>
                        </a:spcBef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Ciencias</a:t>
                      </a:r>
                      <a:r>
                        <a:rPr dirty="0" sz="11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Sociales</a:t>
                      </a:r>
                      <a:r>
                        <a:rPr dirty="0" sz="11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10">
                          <a:latin typeface="Arial MT"/>
                          <a:cs typeface="Arial MT"/>
                        </a:rPr>
                        <a:t>Formación Ciudadana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279650">
                        <a:lnSpc>
                          <a:spcPts val="1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Sergio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16510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089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Inglés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466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Sergio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12:00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>
                <a:latin typeface="Arial MT"/>
                <a:cs typeface="Arial MT"/>
              </a:rPr>
              <a:t>Horario</a:t>
            </a:r>
            <a:r>
              <a:rPr dirty="0" sz="1550" spc="-40">
                <a:latin typeface="Arial MT"/>
                <a:cs typeface="Arial MT"/>
              </a:rPr>
              <a:t> </a:t>
            </a:r>
            <a:r>
              <a:rPr dirty="0" sz="1550" spc="-2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022852" y="207057"/>
            <a:ext cx="1894839" cy="5372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Tercero</a:t>
            </a:r>
            <a:r>
              <a:rPr dirty="0" spc="-25"/>
              <a:t> </a:t>
            </a:r>
            <a:r>
              <a:rPr dirty="0" spc="-50"/>
              <a:t>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>
                <a:latin typeface="Arial MT"/>
                <a:cs typeface="Arial MT"/>
              </a:rPr>
              <a:t>School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dirty="0" spc="10"/>
              <a:t> </a:t>
            </a:r>
            <a:r>
              <a:rPr dirty="0" spc="-10"/>
              <a:t>generado:8/10/2025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dirty="0" spc="-15"/>
              <a:t> </a:t>
            </a:r>
            <a:r>
              <a:rPr dirty="0" spc="-10"/>
              <a:t>Horarios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 spc="-25">
                <a:latin typeface="Arial MT"/>
                <a:cs typeface="Arial MT"/>
              </a:rPr>
              <a:t>306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/>
                <a:gridCol w="647700"/>
                <a:gridCol w="1471295"/>
                <a:gridCol w="805814"/>
                <a:gridCol w="2142490"/>
                <a:gridCol w="782319"/>
                <a:gridCol w="647700"/>
                <a:gridCol w="1497965"/>
                <a:gridCol w="779145"/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Lunes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7:30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1719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Matemática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7462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Wendy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1404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Fisica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Wendy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864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Artes</a:t>
                      </a:r>
                      <a:r>
                        <a:rPr dirty="0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Visuales</a:t>
                      </a:r>
                      <a:r>
                        <a:rPr dirty="0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III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066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Wendy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 marL="155575">
                        <a:lnSpc>
                          <a:spcPct val="100000"/>
                        </a:lnSpc>
                      </a:pPr>
                      <a:r>
                        <a:rPr dirty="0" sz="1150" spc="-25">
                          <a:latin typeface="Arial MT"/>
                          <a:cs typeface="Arial MT"/>
                        </a:rPr>
                        <a:t>L2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21285">
                        <a:lnSpc>
                          <a:spcPct val="100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Wendy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dirty="0" sz="1050" spc="-25">
                          <a:latin typeface="Arial MT"/>
                          <a:cs typeface="Arial MT"/>
                        </a:rPr>
                        <a:t>301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15748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Básicos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264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Básicos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050" spc="-25">
                          <a:latin typeface="Arial MT"/>
                          <a:cs typeface="Arial MT"/>
                        </a:rPr>
                        <a:t>301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44780">
                        <a:lnSpc>
                          <a:spcPct val="100000"/>
                        </a:lnSpc>
                      </a:pPr>
                      <a:r>
                        <a:rPr dirty="0" sz="1050" spc="-25">
                          <a:latin typeface="Arial MT"/>
                          <a:cs typeface="Arial MT"/>
                        </a:rPr>
                        <a:t>301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787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Básicos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10:30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07695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Comunicacion</a:t>
                      </a:r>
                      <a:r>
                        <a:rPr dirty="0" sz="11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10">
                          <a:latin typeface="Arial MT"/>
                          <a:cs typeface="Arial MT"/>
                        </a:rPr>
                        <a:t>Lenguaje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2402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Wendy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036319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Contabilidad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Wendy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102995" marR="459740" indent="-676910">
                        <a:lnSpc>
                          <a:spcPts val="1300"/>
                        </a:lnSpc>
                        <a:spcBef>
                          <a:spcPts val="1300"/>
                        </a:spcBef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Ciencias</a:t>
                      </a:r>
                      <a:r>
                        <a:rPr dirty="0" sz="11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Sociales</a:t>
                      </a:r>
                      <a:r>
                        <a:rPr dirty="0" sz="11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10">
                          <a:latin typeface="Arial MT"/>
                          <a:cs typeface="Arial MT"/>
                        </a:rPr>
                        <a:t>Formación Ciudadana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240280">
                        <a:lnSpc>
                          <a:spcPts val="1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Wendy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16510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089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Inglés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301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Wendy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12:00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>
                <a:latin typeface="Arial MT"/>
                <a:cs typeface="Arial MT"/>
              </a:rPr>
              <a:t>Horario</a:t>
            </a:r>
            <a:r>
              <a:rPr dirty="0" sz="1550" spc="-40">
                <a:latin typeface="Arial MT"/>
                <a:cs typeface="Arial MT"/>
              </a:rPr>
              <a:t> </a:t>
            </a:r>
            <a:r>
              <a:rPr dirty="0" sz="1550" spc="-2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022852" y="207057"/>
            <a:ext cx="1894839" cy="5372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Tercero</a:t>
            </a:r>
            <a:r>
              <a:rPr dirty="0" spc="-25"/>
              <a:t> </a:t>
            </a:r>
            <a:r>
              <a:rPr dirty="0" spc="-50"/>
              <a:t>B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>
                <a:latin typeface="Arial MT"/>
                <a:cs typeface="Arial MT"/>
              </a:rPr>
              <a:t>School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dirty="0" spc="10"/>
              <a:t> </a:t>
            </a:r>
            <a:r>
              <a:rPr dirty="0" spc="-10"/>
              <a:t>generado:8/10/2025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dirty="0" spc="-15"/>
              <a:t> </a:t>
            </a:r>
            <a:r>
              <a:rPr dirty="0" spc="-10"/>
              <a:t>Horarios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 spc="-25">
                <a:latin typeface="Arial MT"/>
                <a:cs typeface="Arial MT"/>
              </a:rPr>
              <a:t>405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/>
                <a:gridCol w="2924810"/>
                <a:gridCol w="2924809"/>
                <a:gridCol w="2924809"/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Lunes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7:30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7218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dirty="0" sz="12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IV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906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Hector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05485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Proyectos</a:t>
                      </a:r>
                      <a:r>
                        <a:rPr dirty="0" sz="11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Procesos</a:t>
                      </a:r>
                      <a:r>
                        <a:rPr dirty="0" sz="11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50">
                          <a:latin typeface="Arial MT"/>
                          <a:cs typeface="Arial MT"/>
                        </a:rPr>
                        <a:t>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26885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Hector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667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Psicologia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ctr" marL="21215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Hector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66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Filosofia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ctr" marL="21215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Hector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10:30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Inglés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795">
                        <a:lnSpc>
                          <a:spcPct val="100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Hector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Fisica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906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Hector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Sociología</a:t>
                      </a:r>
                      <a:r>
                        <a:rPr dirty="0" sz="11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50">
                          <a:latin typeface="Arial MT"/>
                          <a:cs typeface="Arial MT"/>
                        </a:rPr>
                        <a:t>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ctr" marL="21215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Hector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34060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Lengua</a:t>
                      </a:r>
                      <a:r>
                        <a:rPr dirty="0" sz="11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Literatura</a:t>
                      </a:r>
                      <a:r>
                        <a:rPr dirty="0" sz="11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25">
                          <a:latin typeface="Arial MT"/>
                          <a:cs typeface="Arial MT"/>
                        </a:rPr>
                        <a:t>IV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26885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Hector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12:00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>
                <a:latin typeface="Arial MT"/>
                <a:cs typeface="Arial MT"/>
              </a:rPr>
              <a:t>Horario</a:t>
            </a:r>
            <a:r>
              <a:rPr dirty="0" sz="1550" spc="-40">
                <a:latin typeface="Arial MT"/>
                <a:cs typeface="Arial MT"/>
              </a:rPr>
              <a:t> </a:t>
            </a:r>
            <a:r>
              <a:rPr dirty="0" sz="1550" spc="-2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704335" y="207057"/>
            <a:ext cx="2535555" cy="5372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Cuarto</a:t>
            </a:r>
            <a:r>
              <a:rPr dirty="0" spc="-50"/>
              <a:t> </a:t>
            </a:r>
            <a:r>
              <a:rPr dirty="0" spc="-20"/>
              <a:t>BACL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>
                <a:latin typeface="Arial MT"/>
                <a:cs typeface="Arial MT"/>
              </a:rPr>
              <a:t>School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dirty="0" spc="10"/>
              <a:t> </a:t>
            </a:r>
            <a:r>
              <a:rPr dirty="0" spc="-10"/>
              <a:t>generado:8/10/2025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dirty="0" spc="-15"/>
              <a:t> </a:t>
            </a:r>
            <a:r>
              <a:rPr dirty="0" spc="-10"/>
              <a:t>Horarios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 spc="-25">
                <a:latin typeface="Arial MT"/>
                <a:cs typeface="Arial MT"/>
              </a:rPr>
              <a:t>405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/>
                <a:gridCol w="2924810"/>
                <a:gridCol w="2924809"/>
                <a:gridCol w="2924809"/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Lunes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7:30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7218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dirty="0" sz="12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IV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906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Hector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Contabilidad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906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Hector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Filosofia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ctr" marL="21215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Hector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10:30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Inglés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795">
                        <a:lnSpc>
                          <a:spcPct val="100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Hector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Fisica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906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Hector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Sociología</a:t>
                      </a:r>
                      <a:r>
                        <a:rPr dirty="0" sz="11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50">
                          <a:latin typeface="Arial MT"/>
                          <a:cs typeface="Arial MT"/>
                        </a:rPr>
                        <a:t>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ctr" marL="21215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Hector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34060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Lengua</a:t>
                      </a:r>
                      <a:r>
                        <a:rPr dirty="0" sz="11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Literatura</a:t>
                      </a:r>
                      <a:r>
                        <a:rPr dirty="0" sz="11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25">
                          <a:latin typeface="Arial MT"/>
                          <a:cs typeface="Arial MT"/>
                        </a:rPr>
                        <a:t>IV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26885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Hector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12:00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>
                <a:latin typeface="Arial MT"/>
                <a:cs typeface="Arial MT"/>
              </a:rPr>
              <a:t>Horario</a:t>
            </a:r>
            <a:r>
              <a:rPr dirty="0" sz="1550" spc="-40">
                <a:latin typeface="Arial MT"/>
                <a:cs typeface="Arial MT"/>
              </a:rPr>
              <a:t> </a:t>
            </a:r>
            <a:r>
              <a:rPr dirty="0" sz="1550" spc="-2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657091" y="207057"/>
            <a:ext cx="2630170" cy="5372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Cuarto</a:t>
            </a:r>
            <a:r>
              <a:rPr dirty="0" spc="-50"/>
              <a:t> </a:t>
            </a:r>
            <a:r>
              <a:rPr dirty="0" spc="-20"/>
              <a:t>BACO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>
                <a:latin typeface="Arial MT"/>
                <a:cs typeface="Arial MT"/>
              </a:rPr>
              <a:t>School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dirty="0" spc="10"/>
              <a:t> </a:t>
            </a:r>
            <a:r>
              <a:rPr dirty="0" spc="-10"/>
              <a:t>generado:8/10/2025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dirty="0" spc="-15"/>
              <a:t> </a:t>
            </a:r>
            <a:r>
              <a:rPr dirty="0" spc="-10"/>
              <a:t>Horarios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 spc="-25">
                <a:latin typeface="Arial MT"/>
                <a:cs typeface="Arial MT"/>
              </a:rPr>
              <a:t>404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/>
                <a:gridCol w="2924810"/>
                <a:gridCol w="2924809"/>
                <a:gridCol w="2924809"/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Lunes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dirty="0" sz="1850" spc="-1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B="0" marT="17462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7:30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7218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dirty="0" sz="12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IV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843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Celia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A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Taller</a:t>
                      </a:r>
                      <a:r>
                        <a:rPr dirty="0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2244725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Taller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Dibujo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4115" sz="2025" spc="-30">
                          <a:latin typeface="Arial MT"/>
                          <a:cs typeface="Arial MT"/>
                        </a:rPr>
                        <a:t>Celia</a:t>
                      </a:r>
                      <a:endParaRPr baseline="4115" sz="2025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A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909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Historia de</a:t>
                      </a:r>
                      <a:r>
                        <a:rPr dirty="0" sz="12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Arte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160">
                        <a:lnSpc>
                          <a:spcPct val="100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Celia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A0"/>
                    </a:solidFill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A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A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A0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8:30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A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197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Sistemas</a:t>
                      </a:r>
                      <a:r>
                        <a:rPr dirty="0" sz="12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Constructivos</a:t>
                      </a:r>
                      <a:r>
                        <a:rPr dirty="0" sz="12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6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7160">
                        <a:lnSpc>
                          <a:spcPct val="100000"/>
                        </a:lnSpc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Celia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950594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Dibujo</a:t>
                      </a:r>
                      <a:r>
                        <a:rPr dirty="0" sz="11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Natural</a:t>
                      </a:r>
                      <a:r>
                        <a:rPr dirty="0" sz="11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50">
                          <a:latin typeface="Arial MT"/>
                          <a:cs typeface="Arial MT"/>
                        </a:rPr>
                        <a:t>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38442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Celia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A0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9:30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Recreo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10:30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Fisica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138430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Celia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Sociología</a:t>
                      </a:r>
                      <a:r>
                        <a:rPr dirty="0" sz="11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50">
                          <a:latin typeface="Arial MT"/>
                          <a:cs typeface="Arial MT"/>
                        </a:rPr>
                        <a:t>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ctr" marL="223774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Celia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A0"/>
                    </a:solidFill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11:30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34060">
                        <a:lnSpc>
                          <a:spcPct val="100000"/>
                        </a:lnSpc>
                      </a:pPr>
                      <a:r>
                        <a:rPr dirty="0" sz="1150">
                          <a:latin typeface="Arial MT"/>
                          <a:cs typeface="Arial MT"/>
                        </a:rPr>
                        <a:t>Lengua</a:t>
                      </a:r>
                      <a:r>
                        <a:rPr dirty="0" sz="11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Literatura</a:t>
                      </a:r>
                      <a:r>
                        <a:rPr dirty="0" sz="11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25">
                          <a:latin typeface="Arial MT"/>
                          <a:cs typeface="Arial MT"/>
                        </a:rPr>
                        <a:t>IV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38442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350" spc="-10">
                          <a:latin typeface="Arial MT"/>
                          <a:cs typeface="Arial MT"/>
                        </a:rPr>
                        <a:t>Celia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B="0" marT="6540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A0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dirty="0" sz="1600" spc="-5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12:00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43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>
                <a:latin typeface="Arial MT"/>
                <a:cs typeface="Arial MT"/>
              </a:rPr>
              <a:t>Horario</a:t>
            </a:r>
            <a:r>
              <a:rPr dirty="0" sz="1550" spc="-40">
                <a:latin typeface="Arial MT"/>
                <a:cs typeface="Arial MT"/>
              </a:rPr>
              <a:t> </a:t>
            </a:r>
            <a:r>
              <a:rPr dirty="0" sz="1550" spc="-2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669284" y="207057"/>
            <a:ext cx="2606040" cy="5372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Cuarto</a:t>
            </a:r>
            <a:r>
              <a:rPr dirty="0" spc="-50"/>
              <a:t> </a:t>
            </a:r>
            <a:r>
              <a:rPr dirty="0" spc="-20"/>
              <a:t>BADC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Yuli DardÃ³n</dc:creator>
  <dc:title>Horario 2025 EvaluaciÃ³n finales Unidad 4</dc:title>
  <dcterms:created xsi:type="dcterms:W3CDTF">2025-10-10T13:01:11Z</dcterms:created>
  <dcterms:modified xsi:type="dcterms:W3CDTF">2025-10-10T13:01:11Z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2025-10-08T00:00:00Z</vt:filetime>
  </property>
  <property fmtid="{D5CDD505-2E9C-101B-9397-08002B2CF9AE}" pid="3" name="LastSaved">
    <vt:filetime>2025-10-10T00:00:00Z</vt:filetime>
  </property>
  <property fmtid="{D5CDD505-2E9C-101B-9397-08002B2CF9AE}" pid="4" name="Producer">
    <vt:lpwstr>Microsoft: Print To PDF</vt:lpwstr>
  </property>
</Properties>
</file>