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5447" y="77724"/>
            <a:ext cx="621791" cy="61174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74796" y="207057"/>
            <a:ext cx="2793365" cy="537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42747" y="7372501"/>
            <a:ext cx="1541145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88005" y="7372501"/>
            <a:ext cx="728345" cy="163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301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4775" marR="14097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391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36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6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67005" indent="-23495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6330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Alesandra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6330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Alesandra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7640" marR="159385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234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6364" marR="121285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5819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93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1955" marR="196850" indent="-24130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3210" marR="81915" indent="-19367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Naturales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34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4480" marR="83185" indent="-19558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Naturales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Alesandra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6364" marR="11938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391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7905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93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7640" marR="16129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361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1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3210" marR="81915" indent="-19367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Naturales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34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821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75260" indent="-21971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1955" marR="175260" indent="-21971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7057"/>
            <a:ext cx="19157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Primero</a:t>
            </a:r>
            <a:r>
              <a:rPr dirty="0" spc="-60"/>
              <a:t> 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23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3500" indent="-43815">
                        <a:lnSpc>
                          <a:spcPct val="100099"/>
                        </a:lnSpc>
                        <a:tabLst>
                          <a:tab pos="890905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I)</a:t>
                      </a:r>
                      <a:r>
                        <a:rPr dirty="0" sz="1150" spc="5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74394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19075" marR="212090" indent="-41275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Sistemas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Constructivos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223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3500" indent="-42545">
                        <a:lnSpc>
                          <a:spcPct val="100099"/>
                        </a:lnSpc>
                        <a:tabLst>
                          <a:tab pos="892810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I)</a:t>
                      </a:r>
                      <a:r>
                        <a:rPr dirty="0" sz="1150" spc="5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17804" marR="212090" indent="-41275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Sistemas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Constructivos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223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Natural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23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Moisés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3500" indent="-42545">
                        <a:lnSpc>
                          <a:spcPct val="100099"/>
                        </a:lnSpc>
                        <a:tabLst>
                          <a:tab pos="892810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I)</a:t>
                      </a:r>
                      <a:r>
                        <a:rPr dirty="0" sz="1150" spc="5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17804" marR="212090" indent="-4127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Sistemas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Constructivos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04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BADC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4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21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219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74394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6233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Mishel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79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4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218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219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6233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Mishel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4965" marR="332105" indent="-5524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5915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Claudia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2318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4965" marR="332105" indent="-5524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5915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Claudia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928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Moisés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24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92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24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BADG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09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72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003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Clinicas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0555" marR="66675" indent="-55816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Anatomía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82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3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5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6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92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67005" indent="-23495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6235" marR="312420" indent="-355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21336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6868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CLASSROOM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Nancy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Anatomía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6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577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3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69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74394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4394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83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0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6235" marR="312420" indent="-355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72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36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Anatomía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6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577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3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69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003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Clinicas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Circuitos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Electricos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72400"/>
                        </a:lnSpc>
                        <a:spcBef>
                          <a:spcPts val="39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 de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4480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Electricidada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4154" sz="1725" spc="-1072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El</a:t>
                      </a:r>
                      <a:r>
                        <a:rPr dirty="0" baseline="24154" sz="1725" spc="-9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2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562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21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817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914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dad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Circuitos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Electricos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72400"/>
                        </a:lnSpc>
                        <a:spcBef>
                          <a:spcPts val="39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 de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0555" marR="66675" indent="-55816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7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821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0555" marR="66675" indent="-558165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6235" marR="312420" indent="-355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4480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Electricidada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4154" sz="1725" spc="-1072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El</a:t>
                      </a:r>
                      <a:r>
                        <a:rPr dirty="0" baseline="24154" sz="1725" spc="-9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2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562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21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817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914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dad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21336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6868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CLASSROOM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Nancy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86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6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74394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4394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79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Circuitos</a:t>
                      </a:r>
                      <a:r>
                        <a:rPr dirty="0" sz="1000" spc="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Electricos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72400"/>
                        </a:lnSpc>
                        <a:spcBef>
                          <a:spcPts val="46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 de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428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6235" marR="333375" indent="-5651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Electricidada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75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71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307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4154" sz="1725" spc="-36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92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idad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36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79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3210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Electricidada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-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4154" sz="1725" spc="-1057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944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23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54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3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19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6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794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6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89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dad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74796" y="207057"/>
            <a:ext cx="279336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BAELE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Biología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0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31140" marR="2260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82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3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5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6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92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1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72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2145" marR="66675" indent="-57912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67005" indent="-23495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1165" marR="316865" indent="-10858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aplicada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24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21336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21336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2145" marR="66675" indent="-57912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2145" marR="66675" indent="-57785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31140" marR="224154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Matematicas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Anexo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Plaza</a:t>
                      </a:r>
                      <a:r>
                        <a:rPr dirty="0" sz="80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sotano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Hugo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31140" marR="22606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82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3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5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6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92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31140" marR="22415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Matematicas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92646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Hugo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878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Biología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97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21336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584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Lectura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16527" y="207057"/>
            <a:ext cx="251206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BACL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Biología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0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HW/SW2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1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72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097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37185" indent="-10668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aplicada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24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097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097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62230" indent="-2730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sz="1150" spc="4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-35353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-35353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3500" indent="-41275">
                        <a:lnSpc>
                          <a:spcPct val="100099"/>
                        </a:lnSpc>
                        <a:tabLst>
                          <a:tab pos="909319" algn="l"/>
                        </a:tabLst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62230" indent="-2730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sz="1150" spc="4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-35353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-35353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878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Biología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97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3500">
                        <a:lnSpc>
                          <a:spcPct val="100099"/>
                        </a:lnSpc>
                        <a:tabLst>
                          <a:tab pos="908050" algn="l"/>
                        </a:tabLst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HW/SW2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HW/SW2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BACO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8930" marR="245745" indent="-11747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electronica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277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Sergio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7345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Victor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78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Tecnico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72400"/>
                        </a:lnSpc>
                        <a:spcBef>
                          <a:spcPts val="39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 de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HW/SW2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1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72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097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67005" indent="-23495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37185" indent="-10668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aplicada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24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2145" marR="66675" indent="-57912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097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7472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Victor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4965" marR="332105" indent="-5524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5915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Claudia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7472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205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Victor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4965" marR="332105" indent="-5524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5915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Claudia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97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Digital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72400"/>
                        </a:lnSpc>
                        <a:spcBef>
                          <a:spcPts val="39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 de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HW/SW2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78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Tecnico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72400"/>
                        </a:lnSpc>
                        <a:spcBef>
                          <a:spcPts val="39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 de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HW/SW2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Digital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72400"/>
                        </a:lnSpc>
                        <a:spcBef>
                          <a:spcPts val="39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 de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Electronica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Digital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72400"/>
                        </a:lnSpc>
                        <a:spcBef>
                          <a:spcPts val="39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 de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Electricidad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96545" marR="290195" indent="-4318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23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37185" indent="-10858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aplicada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22250" marR="215900" indent="-4254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Sistemas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Constuctivos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48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10312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3500" indent="-41275">
                        <a:lnSpc>
                          <a:spcPct val="100099"/>
                        </a:lnSpc>
                        <a:tabLst>
                          <a:tab pos="890905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II)</a:t>
                      </a:r>
                      <a:r>
                        <a:rPr dirty="0" sz="1150" spc="5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6011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28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23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6200" marR="1079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750"/>
                        </a:lnSpc>
                        <a:tabLst>
                          <a:tab pos="1029969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5565" marR="10985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humanas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750"/>
                        </a:lnSpc>
                        <a:tabLst>
                          <a:tab pos="10312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3500" indent="-41275">
                        <a:lnSpc>
                          <a:spcPct val="100099"/>
                        </a:lnSpc>
                        <a:tabLst>
                          <a:tab pos="890905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II)</a:t>
                      </a:r>
                      <a:r>
                        <a:rPr dirty="0" sz="1150" spc="5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097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3500" indent="-41275">
                        <a:lnSpc>
                          <a:spcPct val="100099"/>
                        </a:lnSpc>
                        <a:tabLst>
                          <a:tab pos="890905" algn="l"/>
                        </a:tabLst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Tegnologia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(Autocad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II)</a:t>
                      </a:r>
                      <a:r>
                        <a:rPr dirty="0" sz="1150" spc="50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28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96545" marR="290195" indent="-4318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22250" marR="217170" indent="-3937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Sistemas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Constuctivos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2232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2105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Dibujo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Moisés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81476" y="207057"/>
            <a:ext cx="258254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BADC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028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6233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Mishel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9259" marR="315595" indent="-10668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aplicada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1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48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800" spc="254">
                          <a:latin typeface="Arial MT"/>
                          <a:cs typeface="Arial MT"/>
                        </a:rPr>
                        <a:t>  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Mishel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 marR="290195" indent="13970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6011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28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028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028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21336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604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Mishel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878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Biología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05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784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2145" marR="66675" indent="-57785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800" spc="245">
                          <a:latin typeface="Arial MT"/>
                          <a:cs typeface="Arial MT"/>
                        </a:rPr>
                        <a:t>  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Mishel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52145" marR="66675" indent="-57912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24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821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1130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Historia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Arte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35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Moisés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6233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Mishel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Biología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34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BADG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210533" y="609530"/>
            <a:ext cx="70802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Anexo</a:t>
            </a:r>
            <a:r>
              <a:rPr dirty="0" sz="950" spc="-10">
                <a:latin typeface="Arial MT"/>
                <a:cs typeface="Arial MT"/>
              </a:rPr>
              <a:t> Plaza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79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97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96545" marR="290195" indent="-4318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6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577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3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69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97180" marR="290195" indent="-4318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6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577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3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69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49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Fisica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7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Primeros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Auxilios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8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102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6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60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4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644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45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637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44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22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44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70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6011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476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Fisica</a:t>
                      </a:r>
                      <a:r>
                        <a:rPr dirty="0" sz="115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82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3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5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1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60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92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Biologia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96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577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6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3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569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097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28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6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Primeros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Auxilios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90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-1012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sz="800" spc="2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8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525" sz="1650" spc="-58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-622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baseline="2525" sz="1650" spc="-6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44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525" sz="1650" spc="22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baseline="2525" sz="1650" spc="44">
                          <a:latin typeface="Arial MT"/>
                          <a:cs typeface="Arial MT"/>
                        </a:rPr>
                        <a:t>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33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793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Clinicas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28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25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Quimica</a:t>
                      </a:r>
                      <a:r>
                        <a:rPr dirty="0" sz="11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33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0899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Madelyn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37185" indent="-10858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aplicada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69284" y="207057"/>
            <a:ext cx="26066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0"/>
              <a:t>BAME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1000" marR="116839" indent="-29146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Tecnología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10134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6680" marR="14097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5819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4480" marR="83185" indent="-19558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Naturales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36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1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821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6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821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93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Alesandra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7640" marR="16129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361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6364" marR="12128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5819">
                        <a:lnSpc>
                          <a:spcPts val="68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 marR="18097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234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1000" marR="116839" indent="-29146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Tecnología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10134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6330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Alesandra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4775" marR="14097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391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7893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56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6330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Alesandra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93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12184" y="207057"/>
            <a:ext cx="19157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Primero</a:t>
            </a:r>
            <a:r>
              <a:rPr dirty="0" spc="-60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210533" y="609530"/>
            <a:ext cx="70802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Anexo</a:t>
            </a:r>
            <a:r>
              <a:rPr dirty="0" sz="950" spc="-10">
                <a:latin typeface="Arial MT"/>
                <a:cs typeface="Arial MT"/>
              </a:rPr>
              <a:t> Plaza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11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9631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Hugo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97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694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108585" indent="20066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Instalación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control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motores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18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29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-7246" sz="1725" spc="-55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0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7246" sz="1725" spc="-7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-7246" sz="1725" spc="-90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3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-7246" sz="1725" spc="-682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40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-7246" sz="1725" spc="-7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-7246" sz="1725" spc="-502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6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-7246" sz="1725" spc="-15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-7246" sz="1725" spc="-75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-7246" sz="1725" spc="-847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35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-7246" sz="1725" spc="-375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Biología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34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Instalaciones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28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569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7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922">
                          <a:latin typeface="Arial MT"/>
                          <a:cs typeface="Arial MT"/>
                        </a:rPr>
                        <a:t>é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70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7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4154" sz="1725" spc="-517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172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76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86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3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4154" sz="1725" spc="-39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109855" indent="20066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Instalación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control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motores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200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28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-4830" sz="1725" spc="-569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4830" sz="1725" spc="-7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-4830" sz="1725" spc="-922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-4830" sz="1725" spc="-70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-4830" sz="1725" spc="-7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-4830" sz="1725" spc="-517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-4830" sz="1725" spc="-172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-4830" sz="1725" spc="-76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-4830" sz="1725" spc="-862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3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-4830" sz="1725" spc="-39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00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Instalaciones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29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55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0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7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900">
                          <a:latin typeface="Arial MT"/>
                          <a:cs typeface="Arial MT"/>
                        </a:rPr>
                        <a:t>é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3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682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40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7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4154" sz="1725" spc="-502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6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15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75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84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35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4154" sz="1725" spc="-375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6011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marL="74295" marR="108585" indent="20066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Instalación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control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motores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18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29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-7246" sz="1725" spc="-55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0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7246" sz="1725" spc="-7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-7246" sz="1725" spc="-90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3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-7246" sz="1725" spc="-682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40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-7246" sz="1725" spc="-7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-7246" sz="1725" spc="-502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6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-7246" sz="1725" spc="-15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-7246" sz="1725" spc="-75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-7246" sz="1725" spc="-847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35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-7246" sz="1725" spc="-375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773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ll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2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54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832">
                          <a:latin typeface="Arial MT"/>
                          <a:cs typeface="Arial MT"/>
                        </a:rPr>
                        <a:t>u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4154" sz="1725" spc="-787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7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697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6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862">
                          <a:latin typeface="Arial MT"/>
                          <a:cs typeface="Arial MT"/>
                        </a:rPr>
                        <a:t>v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232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26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502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32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51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4154" sz="1725" spc="-81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4154" sz="1725" spc="-794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Biología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28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097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810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28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646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ll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21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54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832">
                          <a:latin typeface="Arial MT"/>
                          <a:cs typeface="Arial MT"/>
                        </a:rPr>
                        <a:t>u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4154" sz="1725" spc="-787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7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697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6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862">
                          <a:latin typeface="Arial MT"/>
                          <a:cs typeface="Arial MT"/>
                        </a:rPr>
                        <a:t>v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232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26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502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32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51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2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4154" sz="1725" spc="-81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4154" sz="1725" spc="-794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76200" marR="10985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835"/>
                        </a:lnSpc>
                        <a:spcBef>
                          <a:spcPts val="675"/>
                        </a:spcBef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Anexo</a:t>
                      </a:r>
                      <a:r>
                        <a:rPr dirty="0" sz="800" spc="10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38647" sz="1725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baseline="38647" sz="1725" spc="6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  <a:p>
                      <a:pPr algn="ctr" marR="49530">
                        <a:lnSpc>
                          <a:spcPts val="475"/>
                        </a:lnSpc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Plaza</a:t>
                      </a:r>
                      <a:r>
                        <a:rPr dirty="0" sz="80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sotano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429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Esmin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24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Quimica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9758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Hugo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r" marR="76200">
                        <a:lnSpc>
                          <a:spcPct val="10000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Literatura</a:t>
                      </a:r>
                      <a:r>
                        <a:rPr dirty="0" sz="1000" spc="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428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71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79057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Kimberly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Instalaciones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28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569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9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7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922">
                          <a:latin typeface="Arial MT"/>
                          <a:cs typeface="Arial MT"/>
                        </a:rPr>
                        <a:t>é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14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70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7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4154" sz="1725" spc="-517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172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76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24154" sz="1725" spc="-86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34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4154" sz="1725" spc="-39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37185" indent="-10858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aplicada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27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85464" y="207057"/>
            <a:ext cx="27698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10"/>
              <a:t>BAELE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3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4965" marR="332105" indent="-5524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5920" marR="179705" indent="-230504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4650" marR="312420" indent="-94615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 marR="314325" indent="-18415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5920" marR="313690" indent="-9652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 marR="314325" indent="-1841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6235" marR="333375" indent="-5651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 marR="315595" indent="-17145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97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5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6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4650" marR="179705" indent="-23050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09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6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3876" y="207057"/>
            <a:ext cx="22745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PAE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3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5920" marR="179705" indent="-230504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4650" marR="312420" indent="-94615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 marR="314325" indent="-18415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5920" marR="313690" indent="-9652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 marR="314325" indent="-1841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4394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 marR="315595" indent="-17145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4978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97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5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6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4650" marR="179705" indent="-23050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09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4978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4978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6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PMP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3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5920" marR="179705" indent="-230504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4650" marR="312420" indent="-94615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 marR="314325" indent="-18415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5920" marR="313690" indent="-96520">
                        <a:lnSpc>
                          <a:spcPts val="1280"/>
                        </a:lnSpc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Redacción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Ortografia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 marR="314325" indent="-1841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 marR="315595" indent="-17145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97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59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5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6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4650" marR="179705" indent="-23050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Introducción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Economia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809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60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6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98823" y="207057"/>
            <a:ext cx="234569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POC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38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9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82905" indent="-6096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 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24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62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6700" marR="245745" indent="-5524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1150" spc="-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Matematicas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82905" indent="-609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 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9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 marR="293370" indent="254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8425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Kevin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 marR="293370" indent="254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2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9720" marR="293370" indent="254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38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6067" y="207057"/>
            <a:ext cx="225107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PAE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38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9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82905" indent="-6096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 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4978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78155" marR="164465" indent="-341630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Comercio</a:t>
                      </a:r>
                      <a:r>
                        <a:rPr dirty="0" sz="1000" spc="6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Interno</a:t>
                      </a:r>
                      <a:r>
                        <a:rPr dirty="0" sz="1000" spc="5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Externo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210"/>
                        </a:spcBef>
                        <a:tabLst>
                          <a:tab pos="86042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Claudia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49974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9575" marR="382905" indent="-609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 industrial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99820">
                        <a:lnSpc>
                          <a:spcPct val="100000"/>
                        </a:lnSpc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9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 marR="293370" indent="254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8425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Kevin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 marR="293370" indent="254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Publicidad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49974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2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9720" marR="293370" indent="254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38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PMP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38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9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24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62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92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Economía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 marR="293370" indent="254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70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8425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Kevin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5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Admistración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81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8450" marR="293370" indent="254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2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9720" marR="293370" indent="254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38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11015" y="207057"/>
            <a:ext cx="232219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Quinto</a:t>
            </a:r>
            <a:r>
              <a:rPr dirty="0" spc="-35"/>
              <a:t> </a:t>
            </a:r>
            <a:r>
              <a:rPr dirty="0" spc="-25"/>
              <a:t>POC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6545" marR="290195" indent="11874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4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2415" indent="228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84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06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4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VI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62230" indent="-2730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sz="1150" spc="4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-35353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-35353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24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62230" indent="-2730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sz="1150" spc="4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-35353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-35353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VI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5570" marR="149225" indent="-190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Organizacion</a:t>
                      </a:r>
                      <a:r>
                        <a:rPr dirty="0" sz="1150" spc="-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Admnistración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Gobierno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8930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 marR="291465" indent="12001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15570" marR="151130" indent="127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Organizacion</a:t>
                      </a:r>
                      <a:r>
                        <a:rPr dirty="0" sz="1150" spc="-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Admnistración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Gobierno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057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3685" indent="2413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4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4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2415" indent="228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7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Kevin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28364" y="207057"/>
            <a:ext cx="208470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PAE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4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2415" indent="228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84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06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4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VI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62230" indent="-2730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sz="1150" spc="4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-35353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-35353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Diseño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Comp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731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Esmin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4290">
                        <a:lnSpc>
                          <a:spcPts val="1330"/>
                        </a:lnSpc>
                        <a:spcBef>
                          <a:spcPts val="87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Publicidad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42875" marR="178435">
                        <a:lnSpc>
                          <a:spcPts val="1280"/>
                        </a:lnSpc>
                        <a:spcBef>
                          <a:spcPts val="8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III-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Promocion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Ventas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750"/>
                        </a:lnSpc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Anexo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85">
                          <a:latin typeface="Arial MT"/>
                          <a:cs typeface="Arial MT"/>
                        </a:rPr>
                        <a:t>z</a:t>
                      </a:r>
                      <a:r>
                        <a:rPr dirty="0" baseline="2525" sz="1650" spc="-1019">
                          <a:latin typeface="Arial MT"/>
                          <a:cs typeface="Arial MT"/>
                        </a:rPr>
                        <a:t>P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340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baseline="2525" sz="1650" spc="97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525" sz="1650" spc="-817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5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525" sz="1650" spc="-277">
                          <a:latin typeface="Arial MT"/>
                          <a:cs typeface="Arial MT"/>
                        </a:rPr>
                        <a:t>f</a:t>
                      </a:r>
                      <a:r>
                        <a:rPr dirty="0" sz="800" spc="-13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525" sz="1650" spc="-562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6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800" spc="-10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M</a:t>
                      </a:r>
                      <a:r>
                        <a:rPr dirty="0" baseline="2525" sz="1650" spc="7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525" sz="1650" spc="97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525" sz="1650" spc="67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525" sz="1650" spc="89">
                          <a:latin typeface="Arial MT"/>
                          <a:cs typeface="Arial MT"/>
                        </a:rPr>
                        <a:t>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111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5560">
                        <a:lnSpc>
                          <a:spcPts val="1330"/>
                        </a:lnSpc>
                        <a:spcBef>
                          <a:spcPts val="87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Publicidad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42875" marR="177165">
                        <a:lnSpc>
                          <a:spcPts val="1280"/>
                        </a:lnSpc>
                        <a:spcBef>
                          <a:spcPts val="8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III-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Promocion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Ventas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750"/>
                        </a:lnSpc>
                        <a:tabLst>
                          <a:tab pos="4978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111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62230" indent="-2730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sz="1150" spc="4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-35353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-35353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VI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27965" marR="26352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Promoción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Ventas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4978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297180" marR="291465" indent="-4000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49974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5560">
                        <a:lnSpc>
                          <a:spcPts val="1330"/>
                        </a:lnSpc>
                        <a:spcBef>
                          <a:spcPts val="87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Publicidad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142875" marR="177165">
                        <a:lnSpc>
                          <a:spcPts val="1280"/>
                        </a:lnSpc>
                        <a:spcBef>
                          <a:spcPts val="8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III-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Promocion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Ventas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760"/>
                        </a:lnSpc>
                        <a:tabLst>
                          <a:tab pos="4978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baseline="2525" sz="1650" spc="-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Merca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1112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4815" marR="355600" indent="-10541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Relaciones Publicas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109982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303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3685" indent="2413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4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4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2415" indent="228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7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Kevin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PMP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204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Auditoria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56197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baseline="2525" sz="1650" spc="-44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Paulo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4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2415" indent="228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84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06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 biblia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4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VI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62230" indent="-2730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sz="1150" spc="4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-35353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-35353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Administración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53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Seminario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591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1462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Contabilidad</a:t>
                      </a:r>
                      <a:r>
                        <a:rPr dirty="0" sz="1150" spc="-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24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8615" marR="62230" indent="-27305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Etica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Profesional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relaciones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humanas</a:t>
                      </a:r>
                      <a:r>
                        <a:rPr dirty="0" sz="1150" spc="4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-35353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-35353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5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VI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55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Mercadotecnia</a:t>
                      </a:r>
                      <a:r>
                        <a:rPr dirty="0" sz="1150" spc="-7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56959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Profe</a:t>
                      </a:r>
                      <a:r>
                        <a:rPr dirty="0" sz="110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Merca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9850" marR="62230" indent="-42545">
                        <a:lnSpc>
                          <a:spcPct val="100099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Practica Supervisada 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Auditorium</a:t>
                      </a:r>
                      <a:r>
                        <a:rPr dirty="0" sz="800" spc="3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baseline="2525" sz="1650" spc="-37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Paulo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3685" indent="2413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47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Estadistica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734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44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Derecho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B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78765" marR="272415" indent="228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Matematica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Financiera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41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Victor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073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Kevin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93311" y="207057"/>
            <a:ext cx="21558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Sexto</a:t>
            </a:r>
            <a:r>
              <a:rPr dirty="0" spc="-25"/>
              <a:t> POC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303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4480" marR="83185" indent="-19558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Naturales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7005" marR="15938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234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6680" marR="14097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5819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67005" indent="-23495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7905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83210" marR="81915" indent="-19367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Naturales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Tecnología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01282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7320" marR="18097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361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75260" indent="-21971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56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821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20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30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6011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43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24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1000" marR="118745" indent="-29146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Tecnología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6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1955" marR="175260" indent="-21971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20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6364" marR="11938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391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1955" marR="196850" indent="-24130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6364" marR="12128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5819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43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05503" y="207057"/>
            <a:ext cx="21304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Segundo</a:t>
            </a:r>
            <a:r>
              <a:rPr dirty="0" spc="-50"/>
              <a:t> 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1000" marR="116839" indent="-29146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Tecnología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10134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33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21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7893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56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63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1955" marR="196850" indent="-24130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43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43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9821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7320" marR="18097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3610">
                        <a:lnSpc>
                          <a:spcPts val="68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60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362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4775" marR="14097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391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20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4775" marR="14097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391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6680" marR="14097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45819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1000" marR="116839" indent="-29146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Tecnología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10128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81000" marR="118745" indent="-29146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Naturales</a:t>
                      </a:r>
                      <a:r>
                        <a:rPr dirty="0" sz="1000" spc="6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Tecnología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101473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 marR="18097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234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05503" y="207057"/>
            <a:ext cx="213042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Segundo</a:t>
            </a:r>
            <a:r>
              <a:rPr dirty="0" spc="-50"/>
              <a:t> 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302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7893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09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24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1955" marR="196850" indent="-24130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7320" marR="18097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361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43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4775" marR="14097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8930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 marR="290195" indent="1016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Orientación Ocupacional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2773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Sergio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6680" marR="14097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0575">
                        <a:lnSpc>
                          <a:spcPts val="68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3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58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58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 marR="180975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234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56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6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21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43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022852" y="207057"/>
            <a:ext cx="1894839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Tercero</a:t>
            </a:r>
            <a:r>
              <a:rPr dirty="0" spc="-25"/>
              <a:t> 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306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1955" marR="175260" indent="-219710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43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58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56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4775" marR="14097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8930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9"/>
                        </a:spcBef>
                      </a:pPr>
                      <a:r>
                        <a:rPr dirty="0" sz="1200" spc="-25">
                          <a:latin typeface="Arial MT"/>
                          <a:cs typeface="Arial MT"/>
                        </a:rPr>
                        <a:t>405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4775" marR="140970">
                        <a:lnSpc>
                          <a:spcPts val="1280"/>
                        </a:lnSpc>
                        <a:spcBef>
                          <a:spcPts val="100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Ciencias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Sociales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Formación Ciudadana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89305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Claudia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63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21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Ba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3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5821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25">
                          <a:latin typeface="Arial MT"/>
                          <a:cs typeface="Arial MT"/>
                        </a:rPr>
                        <a:t>L2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78930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446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Recreo</a:t>
                      </a:r>
                      <a:r>
                        <a:rPr dirty="0" sz="135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Básicos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590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 marR="290195" indent="31750">
                        <a:lnSpc>
                          <a:spcPts val="128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Orientación Ocupacional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277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Sergio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00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565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889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FF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Artes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Visuales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218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Mishel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8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Computación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9137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1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Kevin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Matemática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85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37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Inglés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79438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7320" marR="18097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361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46050" marR="18097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Emprendimiento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para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la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productividad</a:t>
                      </a:r>
                      <a:r>
                        <a:rPr dirty="0" sz="1150" spc="-8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III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42340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Jisca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00685" marR="194945" indent="-239395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Comunicacion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Lenguaje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68325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75608" y="207057"/>
            <a:ext cx="1990089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Terciero</a:t>
            </a:r>
            <a:r>
              <a:rPr dirty="0" spc="-35"/>
              <a:t> </a:t>
            </a:r>
            <a:r>
              <a:rPr dirty="0" spc="-50"/>
              <a:t>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92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02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Ortografía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40080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58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92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702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Ortografía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6868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CLASSROOM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Nancy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4965" marR="332105" indent="-5524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5915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Claudia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3124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83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9982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404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4965" marR="332105" indent="-55244">
                        <a:lnSpc>
                          <a:spcPts val="128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Proyectos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y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Procesos</a:t>
                      </a:r>
                      <a:r>
                        <a:rPr dirty="0" sz="115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859155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405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Claudia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40080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Lectura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29969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Lectura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29969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T3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04335" y="207057"/>
            <a:ext cx="253555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BACL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92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40080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58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925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Filosofia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11017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Yuli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21336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21462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6868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CLASSROOM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Nancy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HW/SW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1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HW/SW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1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65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18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HW/SW</a:t>
                      </a:r>
                      <a:r>
                        <a:rPr dirty="0" sz="1150" spc="7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1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40080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21336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  <a:p>
                      <a:pPr marL="420370">
                        <a:lnSpc>
                          <a:spcPts val="1090"/>
                        </a:lnSpc>
                      </a:pPr>
                      <a:r>
                        <a:rPr dirty="0" sz="1200" spc="-10">
                          <a:latin typeface="Arial MT"/>
                          <a:cs typeface="Arial MT"/>
                        </a:rPr>
                        <a:t>Plaza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Programación</a:t>
                      </a:r>
                      <a:r>
                        <a:rPr dirty="0" sz="1150" spc="-4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971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Contabilidad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324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>
                          <a:latin typeface="Arial MT"/>
                          <a:cs typeface="Arial MT"/>
                        </a:rPr>
                        <a:t>Juan</a:t>
                      </a:r>
                      <a:r>
                        <a:rPr dirty="0" sz="1100" spc="-2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00" spc="-10">
                          <a:latin typeface="Arial MT"/>
                          <a:cs typeface="Arial MT"/>
                        </a:rPr>
                        <a:t>Paulo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57091" y="207057"/>
            <a:ext cx="2630170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0"/>
              <a:t>BACO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52264" y="609530"/>
            <a:ext cx="755650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>
                <a:latin typeface="Arial MT"/>
                <a:cs typeface="Arial MT"/>
              </a:rPr>
              <a:t>School</a:t>
            </a:r>
            <a:r>
              <a:rPr dirty="0" sz="950" spc="-25">
                <a:latin typeface="Arial MT"/>
                <a:cs typeface="Arial MT"/>
              </a:rPr>
              <a:t> </a:t>
            </a:r>
            <a:r>
              <a:rPr dirty="0" sz="950" spc="-20">
                <a:latin typeface="Arial MT"/>
                <a:cs typeface="Arial MT"/>
              </a:rPr>
              <a:t>Name</a:t>
            </a:r>
            <a:endParaRPr sz="9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Horario</a:t>
            </a:r>
            <a:r>
              <a:rPr dirty="0" spc="10"/>
              <a:t> </a:t>
            </a:r>
            <a:r>
              <a:rPr dirty="0" spc="-10"/>
              <a:t>generado:22/1/2025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aSc</a:t>
            </a:r>
            <a:r>
              <a:rPr dirty="0" spc="-15"/>
              <a:t> </a:t>
            </a:r>
            <a:r>
              <a:rPr dirty="0" spc="-10"/>
              <a:t>Horarios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689027" y="609530"/>
            <a:ext cx="227965" cy="1733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950" spc="-25">
                <a:latin typeface="Arial MT"/>
                <a:cs typeface="Arial MT"/>
              </a:rPr>
              <a:t>405</a:t>
            </a:r>
            <a:endParaRPr sz="950">
              <a:latin typeface="Arial MT"/>
              <a:cs typeface="Arial MT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147065" y="768857"/>
          <a:ext cx="9840595" cy="6604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090"/>
                <a:gridCol w="350520"/>
                <a:gridCol w="1403350"/>
                <a:gridCol w="350519"/>
                <a:gridCol w="1405255"/>
                <a:gridCol w="350520"/>
                <a:gridCol w="1403350"/>
                <a:gridCol w="350519"/>
                <a:gridCol w="1403350"/>
                <a:gridCol w="350520"/>
                <a:gridCol w="1405254"/>
              </a:tblGrid>
              <a:tr h="659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Lu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Ma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Mi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Ju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75"/>
                        </a:spcBef>
                      </a:pPr>
                      <a:r>
                        <a:rPr dirty="0" sz="1850" spc="-25">
                          <a:latin typeface="Arial MT"/>
                          <a:cs typeface="Arial MT"/>
                        </a:rPr>
                        <a:t>Vi</a:t>
                      </a:r>
                      <a:endParaRPr sz="1850">
                        <a:latin typeface="Arial MT"/>
                        <a:cs typeface="Arial MT"/>
                      </a:endParaRPr>
                    </a:p>
                  </a:txBody>
                  <a:tcPr marL="0" marR="0" marB="0" marT="174625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1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7:05 -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7:45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Electricidada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75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71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307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4154" sz="1725" spc="-36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92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idad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194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726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93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Di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>
                          <a:latin typeface="Arial MT"/>
                          <a:cs typeface="Arial MT"/>
                        </a:rPr>
                        <a:t>Biblia</a:t>
                      </a:r>
                      <a:r>
                        <a:rPr dirty="0" sz="1150" spc="-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86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Isabel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7:50 -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8:30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5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20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Sociología</a:t>
                      </a:r>
                      <a:r>
                        <a:rPr dirty="0" sz="1150" spc="-3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15669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Marvin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Expresión</a:t>
                      </a:r>
                      <a:r>
                        <a:rPr dirty="0" sz="1150" spc="-5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Artistica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r" marR="622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Kimberly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45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623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Electronia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38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62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592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7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202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28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562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2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787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292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22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31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4154" sz="1725" spc="-52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40080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8:35 -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20">
                          <a:latin typeface="Arial MT"/>
                          <a:cs typeface="Arial MT"/>
                        </a:rPr>
                        <a:t>9:15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58825" marR="191770" indent="-259079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>
                          <a:latin typeface="Arial MT"/>
                          <a:cs typeface="Arial MT"/>
                        </a:rPr>
                        <a:t>Formacion</a:t>
                      </a:r>
                      <a:r>
                        <a:rPr dirty="0" sz="13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3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350" spc="-10">
                          <a:latin typeface="Arial MT"/>
                          <a:cs typeface="Arial MT"/>
                        </a:rPr>
                        <a:t>Valores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Fisica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92583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Hugo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93662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20">
                          <a:latin typeface="Arial MT"/>
                          <a:cs typeface="Arial MT"/>
                        </a:rPr>
                        <a:t>Nancy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850265">
                        <a:lnSpc>
                          <a:spcPct val="100000"/>
                        </a:lnSpc>
                      </a:pPr>
                      <a:r>
                        <a:rPr dirty="0" sz="1350" spc="-20">
                          <a:latin typeface="Arial MT"/>
                          <a:cs typeface="Arial MT"/>
                        </a:rPr>
                        <a:t>Devo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Electricidada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75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71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307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4154" sz="1725" spc="-36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92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idad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9:20 -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10:00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14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5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10:05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10:45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780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56B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Educación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Física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106172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Cancha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Axel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39469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623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Electronia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38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62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592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7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202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28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562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2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787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292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22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31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4154" sz="1725" spc="-52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413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38175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0744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7810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Matematica</a:t>
                      </a:r>
                      <a:r>
                        <a:rPr dirty="0" sz="1150" spc="-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  <a:tabLst>
                          <a:tab pos="868680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CLASSROOM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Nancy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6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10:50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11:30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marL="327025" marR="362585" indent="6858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electronica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200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32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-4830" sz="1725" spc="-51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4830" sz="1725" spc="-48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800" spc="-23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4830" sz="1725" spc="-63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22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4830" sz="1725" spc="-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36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-4830" sz="1725" spc="-45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2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-4830" sz="1725" spc="-67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5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-4830" sz="1725" spc="-179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7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-4830" sz="1725" spc="-78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-4830" sz="1725" spc="-41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5623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Electronia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773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38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62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592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800" spc="-16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75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15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202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28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562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12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787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8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292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24154" sz="1725" spc="-22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31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24154" sz="1725" spc="-525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27025" marR="362585" indent="-635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electronica analogica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 marL="855344">
                        <a:lnSpc>
                          <a:spcPts val="690"/>
                        </a:lnSpc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Sergio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 marL="327660" marR="362585" indent="68580">
                        <a:lnSpc>
                          <a:spcPts val="1280"/>
                        </a:lnSpc>
                        <a:spcBef>
                          <a:spcPts val="1000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de </a:t>
                      </a:r>
                      <a:r>
                        <a:rPr dirty="0" sz="1150" spc="-10">
                          <a:latin typeface="Arial MT"/>
                          <a:cs typeface="Arial MT"/>
                        </a:rPr>
                        <a:t>electronica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200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320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baseline="-4830" sz="1725" spc="-51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4830" sz="1725" spc="-480">
                          <a:latin typeface="Arial MT"/>
                          <a:cs typeface="Arial MT"/>
                        </a:rPr>
                        <a:t>n</a:t>
                      </a:r>
                      <a:r>
                        <a:rPr dirty="0" sz="800" spc="-23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4830" sz="1725" spc="-637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220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-4830" sz="1725" spc="-89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sz="800" spc="-36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-4830" sz="1725" spc="-450">
                          <a:latin typeface="Arial MT"/>
                          <a:cs typeface="Arial MT"/>
                        </a:rPr>
                        <a:t>o</a:t>
                      </a:r>
                      <a:r>
                        <a:rPr dirty="0" sz="800" spc="-20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sz="800" spc="-200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-4830" sz="1725" spc="-675">
                          <a:latin typeface="Arial MT"/>
                          <a:cs typeface="Arial MT"/>
                        </a:rPr>
                        <a:t>g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15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-4830" sz="1725" spc="-179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70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baseline="-4830" sz="1725" spc="-78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baseline="-4830" sz="1725" spc="-41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3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270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40080" marR="155575" indent="-512445">
                        <a:lnSpc>
                          <a:spcPts val="1150"/>
                        </a:lnSpc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Lengua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1000" spc="2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Literatura </a:t>
                      </a:r>
                      <a:r>
                        <a:rPr dirty="0" sz="1000" spc="-25">
                          <a:latin typeface="Arial MT"/>
                          <a:cs typeface="Arial MT"/>
                        </a:rPr>
                        <a:t>IV</a:t>
                      </a:r>
                      <a:endParaRPr sz="1000">
                        <a:latin typeface="Arial MT"/>
                        <a:cs typeface="Arial MT"/>
                      </a:endParaRPr>
                    </a:p>
                    <a:p>
                      <a:pPr marL="8820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Brenda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80010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7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11:35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12:15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880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3683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Psicologia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1099820" algn="l"/>
                        </a:tabLst>
                      </a:pPr>
                      <a:r>
                        <a:rPr dirty="0" sz="800" spc="-25">
                          <a:latin typeface="Arial MT"/>
                          <a:cs typeface="Arial MT"/>
                        </a:rPr>
                        <a:t>403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30">
                          <a:latin typeface="Arial MT"/>
                          <a:cs typeface="Arial MT"/>
                        </a:rPr>
                        <a:t>Yuli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57530" marR="203200" indent="190500">
                        <a:lnSpc>
                          <a:spcPts val="1510"/>
                        </a:lnSpc>
                        <a:spcBef>
                          <a:spcPts val="1420"/>
                        </a:spcBef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Recreo Diversificado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1803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3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dirty="0" sz="1800" spc="-5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>
                          <a:latin typeface="Arial MT"/>
                          <a:cs typeface="Arial MT"/>
                        </a:rPr>
                        <a:t>12:20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>
                          <a:latin typeface="Arial MT"/>
                          <a:cs typeface="Arial MT"/>
                        </a:rPr>
                        <a:t>-</a:t>
                      </a:r>
                      <a:r>
                        <a:rPr dirty="0" sz="10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000" spc="-10">
                          <a:latin typeface="Arial MT"/>
                          <a:cs typeface="Arial MT"/>
                        </a:rPr>
                        <a:t>12:50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B="0" marT="2190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Electricidada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75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71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307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4154" sz="1725" spc="-36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92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idad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Inglés</a:t>
                      </a:r>
                      <a:r>
                        <a:rPr dirty="0" sz="1150" spc="-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25">
                          <a:latin typeface="Arial MT"/>
                          <a:cs typeface="Arial MT"/>
                        </a:rPr>
                        <a:t>IV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8667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dirty="0" sz="1100" spc="-10">
                          <a:latin typeface="Arial MT"/>
                          <a:cs typeface="Arial MT"/>
                        </a:rPr>
                        <a:t>Patricia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50">
                          <a:latin typeface="Arial MT"/>
                          <a:cs typeface="Arial MT"/>
                        </a:rPr>
                        <a:t>Ofimatica</a:t>
                      </a:r>
                      <a:r>
                        <a:rPr dirty="0" sz="1150" spc="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1150" spc="-50">
                          <a:latin typeface="Arial MT"/>
                          <a:cs typeface="Arial MT"/>
                        </a:rPr>
                        <a:t>I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  <a:tabLst>
                          <a:tab pos="837565" algn="l"/>
                        </a:tabLst>
                      </a:pPr>
                      <a:r>
                        <a:rPr dirty="0" sz="800" spc="-10">
                          <a:latin typeface="Arial MT"/>
                          <a:cs typeface="Arial MT"/>
                        </a:rPr>
                        <a:t>Laboratorio</a:t>
                      </a:r>
                      <a:r>
                        <a:rPr dirty="0" sz="800" spc="4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2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Heyvin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dirty="0" sz="1150" spc="-10">
                          <a:latin typeface="Arial MT"/>
                          <a:cs typeface="Arial MT"/>
                        </a:rPr>
                        <a:t>Electricidada</a:t>
                      </a:r>
                      <a:endParaRPr sz="1150">
                        <a:latin typeface="Arial MT"/>
                        <a:cs typeface="Arial MT"/>
                      </a:endParaRPr>
                    </a:p>
                    <a:p>
                      <a:pPr marL="69850" marR="62865">
                        <a:lnSpc>
                          <a:spcPct val="68600"/>
                        </a:lnSpc>
                        <a:spcBef>
                          <a:spcPts val="855"/>
                        </a:spcBef>
                        <a:tabLst>
                          <a:tab pos="926465" algn="l"/>
                        </a:tabLst>
                      </a:pPr>
                      <a:r>
                        <a:rPr dirty="0" sz="800">
                          <a:latin typeface="Arial MT"/>
                          <a:cs typeface="Arial MT"/>
                        </a:rPr>
                        <a:t>Taller</a:t>
                      </a:r>
                      <a:r>
                        <a:rPr dirty="0" sz="800" spc="10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d</a:t>
                      </a:r>
                      <a:r>
                        <a:rPr dirty="0" sz="800" spc="-2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B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175">
                          <a:latin typeface="Arial MT"/>
                          <a:cs typeface="Arial MT"/>
                        </a:rPr>
                        <a:t>l</a:t>
                      </a:r>
                      <a:r>
                        <a:rPr dirty="0" baseline="24154" sz="1725" spc="-71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15">
                          <a:latin typeface="Arial MT"/>
                          <a:cs typeface="Arial MT"/>
                        </a:rPr>
                        <a:t>e</a:t>
                      </a:r>
                      <a:r>
                        <a:rPr dirty="0" sz="800" spc="-390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307">
                          <a:latin typeface="Arial MT"/>
                          <a:cs typeface="Arial MT"/>
                        </a:rPr>
                        <a:t>s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t</a:t>
                      </a:r>
                      <a:r>
                        <a:rPr dirty="0" baseline="24154" sz="1725" spc="-367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35">
                          <a:latin typeface="Arial MT"/>
                          <a:cs typeface="Arial MT"/>
                        </a:rPr>
                        <a:t>r</a:t>
                      </a:r>
                      <a:r>
                        <a:rPr dirty="0" baseline="24154" sz="1725" spc="-82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</a:t>
                      </a:r>
                      <a:r>
                        <a:rPr dirty="0" sz="800" spc="-45">
                          <a:latin typeface="Arial MT"/>
                          <a:cs typeface="Arial MT"/>
                        </a:rPr>
                        <a:t>c</a:t>
                      </a:r>
                      <a:r>
                        <a:rPr dirty="0" baseline="24154" sz="1725" spc="-922">
                          <a:latin typeface="Arial MT"/>
                          <a:cs typeface="Arial MT"/>
                        </a:rPr>
                        <a:t>a</a:t>
                      </a:r>
                      <a:r>
                        <a:rPr dirty="0" sz="800" spc="-5">
                          <a:latin typeface="Arial MT"/>
                          <a:cs typeface="Arial MT"/>
                        </a:rPr>
                        <a:t>idad</a:t>
                      </a:r>
                      <a:r>
                        <a:rPr dirty="0" sz="800" spc="15"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800" spc="-50">
                          <a:latin typeface="Arial MT"/>
                          <a:cs typeface="Arial MT"/>
                        </a:rPr>
                        <a:t>y</a:t>
                      </a:r>
                      <a:r>
                        <a:rPr dirty="0" sz="800" spc="-10">
                          <a:latin typeface="Arial MT"/>
                          <a:cs typeface="Arial MT"/>
                        </a:rPr>
                        <a:t> electronica</a:t>
                      </a:r>
                      <a:r>
                        <a:rPr dirty="0" sz="800">
                          <a:latin typeface="Arial MT"/>
                          <a:cs typeface="Arial MT"/>
                        </a:rPr>
                        <a:t>	</a:t>
                      </a:r>
                      <a:r>
                        <a:rPr dirty="0" baseline="2525" sz="1650" spc="-15">
                          <a:latin typeface="Arial MT"/>
                          <a:cs typeface="Arial MT"/>
                        </a:rPr>
                        <a:t>Sergio</a:t>
                      </a:r>
                      <a:endParaRPr baseline="2525" sz="1650">
                        <a:latin typeface="Arial MT"/>
                        <a:cs typeface="Arial MT"/>
                      </a:endParaRPr>
                    </a:p>
                  </a:txBody>
                  <a:tcPr marL="0" marR="0" marB="0" marT="2540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543560">
                        <a:lnSpc>
                          <a:spcPct val="100000"/>
                        </a:lnSpc>
                      </a:pPr>
                      <a:r>
                        <a:rPr dirty="0" sz="1350" spc="-10">
                          <a:latin typeface="Arial MT"/>
                          <a:cs typeface="Arial MT"/>
                        </a:rPr>
                        <a:t>Planificación</a:t>
                      </a:r>
                      <a:endParaRPr sz="1350">
                        <a:latin typeface="Arial MT"/>
                        <a:cs typeface="Arial MT"/>
                      </a:endParaRPr>
                    </a:p>
                  </a:txBody>
                  <a:tcPr marL="0" marR="0" marB="0" marT="60960">
                    <a:lnL w="63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46523" y="8422"/>
            <a:ext cx="1167765" cy="261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>
                <a:latin typeface="Arial MT"/>
                <a:cs typeface="Arial MT"/>
              </a:rPr>
              <a:t>Horario</a:t>
            </a:r>
            <a:r>
              <a:rPr dirty="0" sz="1550" spc="-40">
                <a:latin typeface="Arial MT"/>
                <a:cs typeface="Arial MT"/>
              </a:rPr>
              <a:t> </a:t>
            </a:r>
            <a:r>
              <a:rPr dirty="0" sz="1550" spc="-20">
                <a:latin typeface="Arial MT"/>
                <a:cs typeface="Arial MT"/>
              </a:rPr>
              <a:t>2025</a:t>
            </a:r>
            <a:endParaRPr sz="1550">
              <a:latin typeface="Arial MT"/>
              <a:cs typeface="Arial M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23208" y="207057"/>
            <a:ext cx="2298065" cy="5372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Cuarto</a:t>
            </a:r>
            <a:r>
              <a:rPr dirty="0" spc="-50"/>
              <a:t> </a:t>
            </a:r>
            <a:r>
              <a:rPr dirty="0" spc="-25"/>
              <a:t>PED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Yuli Dardón</dc:creator>
  <dc:title>Horario 2025 2</dc:title>
  <dcterms:created xsi:type="dcterms:W3CDTF">2025-01-24T16:27:16Z</dcterms:created>
  <dcterms:modified xsi:type="dcterms:W3CDTF">2025-01-24T16:27:16Z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2025-01-22T00:00:00Z</vt:filetime>
  </property>
  <property fmtid="{D5CDD505-2E9C-101B-9397-08002B2CF9AE}" pid="3" name="LastSaved">
    <vt:filetime>2025-01-24T00:00:00Z</vt:filetime>
  </property>
  <property fmtid="{D5CDD505-2E9C-101B-9397-08002B2CF9AE}" pid="4" name="Producer">
    <vt:lpwstr>Microsoft: Print To PDF</vt:lpwstr>
  </property>
</Properties>
</file>