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447" y="77724"/>
            <a:ext cx="621791" cy="6117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5359" y="207057"/>
            <a:ext cx="2912110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2747" y="7372501"/>
            <a:ext cx="1541145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88005" y="7372501"/>
            <a:ext cx="728345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301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078354"/>
                <a:gridCol w="847090"/>
                <a:gridCol w="2181860"/>
                <a:gridCol w="74358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6065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7858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56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11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9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002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Marvin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2995" marR="440055" indent="-657225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4410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Marvin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Primero</a:t>
            </a:r>
            <a:r>
              <a:rPr dirty="0" spc="-60"/>
              <a:t> 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Celia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0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Historia 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0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4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Auxiliar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237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237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BADG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Anatomia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Fisiologia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6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5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Circuiticos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Electricos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Madelyn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98373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30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Madelyn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15359" y="207057"/>
            <a:ext cx="291211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26540" algn="l"/>
              </a:tabLst>
            </a:pPr>
            <a:r>
              <a:rPr dirty="0" spc="-10"/>
              <a:t>Cuarto</a:t>
            </a:r>
            <a:r>
              <a:rPr dirty="0"/>
              <a:t>	</a:t>
            </a:r>
            <a:r>
              <a:rPr dirty="0" spc="-10"/>
              <a:t>BAELE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5819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55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09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4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16527" y="207057"/>
            <a:ext cx="251206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BACL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25488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206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Heivyn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09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4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BACO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2447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4115" sz="2025" spc="-30">
                          <a:latin typeface="Arial MT"/>
                          <a:cs typeface="Arial MT"/>
                        </a:rPr>
                        <a:t>Celia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48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Sistemas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3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II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2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II)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81476" y="207057"/>
            <a:ext cx="258254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BADC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Biología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del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136140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1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Mishel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809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342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Mishel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94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Mishel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BADG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6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864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Primeros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Auxilios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Biología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Instalaciones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eléctricas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43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26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7920" marR="394970" indent="-779145">
                        <a:lnSpc>
                          <a:spcPts val="134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Instalación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y control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motores electricos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0466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Claudia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Biología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Claudia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85464" y="207057"/>
            <a:ext cx="27698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10"/>
              <a:t>BAELE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3743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192655" algn="l"/>
                        </a:tabLst>
                      </a:pPr>
                      <a:r>
                        <a:rPr dirty="0" sz="1150" spc="-20">
                          <a:latin typeface="Arial MT"/>
                          <a:cs typeface="Arial MT"/>
                        </a:rPr>
                        <a:t>Wifi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3743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PAE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1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647700"/>
                <a:gridCol w="1545589"/>
                <a:gridCol w="730885"/>
                <a:gridCol w="610870"/>
                <a:gridCol w="1630045"/>
                <a:gridCol w="683895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lnSpc>
                          <a:spcPts val="181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71120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4145">
                        <a:lnSpc>
                          <a:spcPts val="1505"/>
                        </a:lnSpc>
                        <a:tabLst>
                          <a:tab pos="238315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302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Jisca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3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66FF66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77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66FF6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42570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302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Jisca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87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</a:tr>
              <a:tr h="511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139065">
                        <a:lnSpc>
                          <a:spcPct val="100000"/>
                        </a:lnSpc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302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37465"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8890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723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6245">
                <a:tc>
                  <a:txBody>
                    <a:bodyPr/>
                    <a:lstStyle/>
                    <a:p>
                      <a:pPr algn="ctr">
                        <a:lnSpc>
                          <a:spcPts val="1805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450" spc="-25">
                          <a:latin typeface="Arial MT"/>
                          <a:cs typeface="Arial MT"/>
                        </a:rPr>
                        <a:t>302</a:t>
                      </a:r>
                      <a:endParaRPr sz="4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98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241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Jisca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500"/>
                        </a:lnSpc>
                        <a:tabLst>
                          <a:tab pos="238315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302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Jisca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4780">
                        <a:lnSpc>
                          <a:spcPts val="1500"/>
                        </a:lnSpc>
                        <a:tabLst>
                          <a:tab pos="238315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302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Jisca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2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1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397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5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Jisca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47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295"/>
                        </a:lnSpc>
                        <a:tabLst>
                          <a:tab pos="238315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302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Jisca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Primero</a:t>
            </a:r>
            <a:r>
              <a:rPr dirty="0" spc="-60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3743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3743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199005" algn="l"/>
                        </a:tabLst>
                      </a:pPr>
                      <a:r>
                        <a:rPr dirty="0" baseline="-6944" sz="1200" spc="-37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baseline="-6944" sz="12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350" spc="-2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PMP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3743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192655" algn="l"/>
                        </a:tabLst>
                      </a:pPr>
                      <a:r>
                        <a:rPr dirty="0" sz="1150" spc="-20">
                          <a:latin typeface="Arial MT"/>
                          <a:cs typeface="Arial MT"/>
                        </a:rPr>
                        <a:t>Wifi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340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37435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15">
                          <a:latin typeface="Arial MT"/>
                          <a:cs typeface="Arial MT"/>
                        </a:rPr>
                        <a:t>Victor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906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84425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90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POC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6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Analogica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23208" y="207057"/>
            <a:ext cx="229806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78687" y="609530"/>
            <a:ext cx="438784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T3,</a:t>
            </a:r>
            <a:r>
              <a:rPr dirty="0" sz="950" spc="10">
                <a:latin typeface="Arial MT"/>
                <a:cs typeface="Arial MT"/>
              </a:rPr>
              <a:t> </a:t>
            </a: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52476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402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dirty="0" sz="115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52476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404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510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PAE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78687" y="609530"/>
            <a:ext cx="438784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T3,</a:t>
            </a:r>
            <a:r>
              <a:rPr dirty="0" sz="950" spc="10">
                <a:latin typeface="Arial MT"/>
                <a:cs typeface="Arial MT"/>
              </a:rPr>
              <a:t> </a:t>
            </a: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dirty="0" sz="1150" spc="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52476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404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070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Comercio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Interno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Externo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PMP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78687" y="609530"/>
            <a:ext cx="438784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T3,</a:t>
            </a:r>
            <a:r>
              <a:rPr dirty="0" sz="950" spc="10">
                <a:latin typeface="Arial MT"/>
                <a:cs typeface="Arial MT"/>
              </a:rPr>
              <a:t> </a:t>
            </a: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45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52476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402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tabLst>
                          <a:tab pos="252476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404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POC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2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Electronica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1094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374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548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Digital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Tecnico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PED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53060" marR="389255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Organizacion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Admnistración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Gobierno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1040"/>
                        </a:lnSpc>
                        <a:tabLst>
                          <a:tab pos="1770380" algn="l"/>
                        </a:tabLst>
                      </a:pPr>
                      <a:r>
                        <a:rPr dirty="0" sz="1150" spc="-20">
                          <a:latin typeface="Arial MT"/>
                          <a:cs typeface="Arial MT"/>
                        </a:rPr>
                        <a:t>Wifi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057" sz="2025" spc="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Paulo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8364" y="207057"/>
            <a:ext cx="208470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PAE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2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5120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Promoción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93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David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PMP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134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2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5557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2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Auditoria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770380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057" sz="2025" spc="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Paulo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4394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2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Estadistica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65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2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POC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1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647700"/>
                <a:gridCol w="1527810"/>
                <a:gridCol w="749299"/>
                <a:gridCol w="610870"/>
                <a:gridCol w="1613534"/>
                <a:gridCol w="701040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lnSpc>
                          <a:spcPts val="181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87630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4145">
                        <a:lnSpc>
                          <a:spcPts val="1505"/>
                        </a:lnSpc>
                        <a:tabLst>
                          <a:tab pos="234950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Kevin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304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2700">
                        <a:lnSpc>
                          <a:spcPts val="147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3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56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77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5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39395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304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Kevin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99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77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</a:tr>
              <a:tr h="511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139065">
                        <a:lnSpc>
                          <a:spcPct val="100000"/>
                        </a:lnSpc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304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R="88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37465"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8890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89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6245">
                <a:tc>
                  <a:txBody>
                    <a:bodyPr/>
                    <a:lstStyle/>
                    <a:p>
                      <a:pPr algn="ctr">
                        <a:lnSpc>
                          <a:spcPts val="1805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450" spc="-25">
                          <a:latin typeface="Arial MT"/>
                          <a:cs typeface="Arial MT"/>
                        </a:rPr>
                        <a:t>304</a:t>
                      </a:r>
                      <a:endParaRPr sz="4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98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844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Kevin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500"/>
                        </a:lnSpc>
                        <a:tabLst>
                          <a:tab pos="234950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Kevin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4780">
                        <a:lnSpc>
                          <a:spcPts val="1500"/>
                        </a:lnSpc>
                        <a:tabLst>
                          <a:tab pos="234950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Kevin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2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1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397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5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8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Kevin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47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295"/>
                        </a:lnSpc>
                        <a:tabLst>
                          <a:tab pos="234950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Kevin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5503" y="207057"/>
            <a:ext cx="21304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Segundo</a:t>
            </a:r>
            <a:r>
              <a:rPr dirty="0" spc="-50"/>
              <a:t> 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1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647700"/>
                <a:gridCol w="1536700"/>
                <a:gridCol w="739775"/>
                <a:gridCol w="610234"/>
                <a:gridCol w="1620520"/>
                <a:gridCol w="69278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6880">
                <a:tc>
                  <a:txBody>
                    <a:bodyPr/>
                    <a:lstStyle/>
                    <a:p>
                      <a:pPr algn="ctr">
                        <a:lnSpc>
                          <a:spcPts val="181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80010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14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4145">
                        <a:lnSpc>
                          <a:spcPts val="1505"/>
                        </a:lnSpc>
                        <a:tabLst>
                          <a:tab pos="236474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Hugo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204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ts val="147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3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80FF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77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80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tabLst>
                          <a:tab pos="2410460" algn="l"/>
                        </a:tabLst>
                      </a:pPr>
                      <a:r>
                        <a:rPr dirty="0" baseline="-18518" sz="675" spc="-37">
                          <a:latin typeface="Arial MT"/>
                          <a:cs typeface="Arial MT"/>
                        </a:rPr>
                        <a:t>204</a:t>
                      </a:r>
                      <a:r>
                        <a:rPr dirty="0" baseline="-18518" sz="6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1200" spc="-20">
                          <a:latin typeface="Arial MT"/>
                          <a:cs typeface="Arial MT"/>
                        </a:rPr>
                        <a:t>Hugo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95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</a:tr>
              <a:tr h="511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139065">
                        <a:lnSpc>
                          <a:spcPct val="100000"/>
                        </a:lnSpc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204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37465"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8890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128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6245">
                <a:tc>
                  <a:txBody>
                    <a:bodyPr/>
                    <a:lstStyle/>
                    <a:p>
                      <a:pPr algn="ctr">
                        <a:lnSpc>
                          <a:spcPts val="1805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4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450" spc="-25">
                          <a:latin typeface="Arial MT"/>
                          <a:cs typeface="Arial MT"/>
                        </a:rPr>
                        <a:t>204</a:t>
                      </a:r>
                      <a:endParaRPr sz="4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798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Hugo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500"/>
                        </a:lnSpc>
                        <a:tabLst>
                          <a:tab pos="236474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Hugo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4780">
                        <a:lnSpc>
                          <a:spcPts val="1500"/>
                        </a:lnSpc>
                        <a:tabLst>
                          <a:tab pos="236474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Hugo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2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1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3970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5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Hugo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476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ts val="1295"/>
                        </a:lnSpc>
                        <a:tabLst>
                          <a:tab pos="2364740" algn="l"/>
                        </a:tabLst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204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057" sz="2025" spc="-30">
                          <a:latin typeface="Arial MT"/>
                          <a:cs typeface="Arial MT"/>
                        </a:rPr>
                        <a:t>Hugo</a:t>
                      </a:r>
                      <a:endParaRPr baseline="2057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80F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4853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50720" algn="l"/>
              </a:tabLst>
            </a:pPr>
            <a:r>
              <a:rPr dirty="0" spc="-10"/>
              <a:t>Segundo</a:t>
            </a:r>
            <a:r>
              <a:rPr dirty="0"/>
              <a:t>	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20874" y="609530"/>
            <a:ext cx="49657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203,</a:t>
            </a:r>
            <a:r>
              <a:rPr dirty="0" sz="950" spc="-15">
                <a:latin typeface="Arial MT"/>
                <a:cs typeface="Arial MT"/>
              </a:rPr>
              <a:t> </a:t>
            </a:r>
            <a:r>
              <a:rPr dirty="0" sz="950" spc="-25">
                <a:latin typeface="Arial MT"/>
                <a:cs typeface="Arial MT"/>
              </a:rPr>
              <a:t>302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14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61035"/>
                <a:gridCol w="1477645"/>
                <a:gridCol w="785494"/>
                <a:gridCol w="2160269"/>
                <a:gridCol w="763270"/>
                <a:gridCol w="596900"/>
                <a:gridCol w="1593850"/>
                <a:gridCol w="7321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038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marL="1398905" marR="224790" indent="-1209040">
                        <a:lnSpc>
                          <a:spcPts val="1300"/>
                        </a:lnSpc>
                        <a:spcBef>
                          <a:spcPts val="131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productividad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7795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6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3208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6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77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6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50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436245">
                <a:tc>
                  <a:txBody>
                    <a:bodyPr/>
                    <a:lstStyle/>
                    <a:p>
                      <a:pPr algn="ctr">
                        <a:lnSpc>
                          <a:spcPts val="1805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2255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302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5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238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R="7556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Sergio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79650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77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FF"/>
                    </a:solidFill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77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626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9535"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89535"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00FFFF"/>
                    </a:solidFill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9535"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00FFFF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9535"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00FFFF"/>
                    </a:solidFill>
                  </a:tcPr>
                </a:tc>
              </a:tr>
              <a:tr h="512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57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302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38735">
                    <a:lnR w="63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R="125730">
                        <a:lnSpc>
                          <a:spcPct val="100000"/>
                        </a:lnSpc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302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Sergio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38735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2852" y="207057"/>
            <a:ext cx="189483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Tercero</a:t>
            </a:r>
            <a:r>
              <a:rPr dirty="0" spc="-25"/>
              <a:t> 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647700"/>
                <a:gridCol w="1461770"/>
                <a:gridCol w="814705"/>
                <a:gridCol w="2132329"/>
                <a:gridCol w="791845"/>
                <a:gridCol w="597534"/>
                <a:gridCol w="1566545"/>
                <a:gridCol w="76072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Matemática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8905" marR="224790" indent="-1209040">
                        <a:lnSpc>
                          <a:spcPts val="1300"/>
                        </a:lnSpc>
                        <a:spcBef>
                          <a:spcPts val="131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Emprendimiento</a:t>
                      </a:r>
                      <a:r>
                        <a:rPr dirty="0" sz="115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la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productividad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139065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6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421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64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64465">
                        <a:lnSpc>
                          <a:spcPct val="100000"/>
                        </a:lnSpc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6637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64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dirty="0" sz="1050" spc="-25">
                          <a:latin typeface="Arial MT"/>
                          <a:cs typeface="Arial MT"/>
                        </a:rPr>
                        <a:t>301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Básicos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6319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Brenda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02995" marR="459740" indent="-676910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Sociales</a:t>
                      </a:r>
                      <a:r>
                        <a:rPr dirty="0" sz="115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21865">
                        <a:lnSpc>
                          <a:spcPts val="1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6510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08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9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Artística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Brenda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2852" y="207057"/>
            <a:ext cx="189483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Tercero</a:t>
            </a:r>
            <a:r>
              <a:rPr dirty="0" spc="-25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04335" y="207057"/>
            <a:ext cx="253555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BACL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66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Contabilidad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606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795">
                        <a:lnSpc>
                          <a:spcPct val="100000"/>
                        </a:lnSpc>
                      </a:pPr>
                      <a:r>
                        <a:rPr dirty="0" sz="1200" spc="-20">
                          <a:latin typeface="Arial MT"/>
                          <a:cs typeface="Arial MT"/>
                        </a:rPr>
                        <a:t>Luis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3152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Luis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BACO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generado:10/3/2025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2924810"/>
                <a:gridCol w="2924809"/>
                <a:gridCol w="2924809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1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2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50">
                          <a:latin typeface="Arial MT"/>
                          <a:cs typeface="Arial MT"/>
                        </a:rPr>
                        <a:t>3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25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Celia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2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2447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4115" sz="2025" spc="-30">
                          <a:latin typeface="Arial MT"/>
                          <a:cs typeface="Arial MT"/>
                        </a:rPr>
                        <a:t>Celia</a:t>
                      </a:r>
                      <a:endParaRPr baseline="4115" sz="2025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0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Historia de</a:t>
                      </a:r>
                      <a:r>
                        <a:rPr dirty="0" sz="12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5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19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Sistemas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>
                          <a:latin typeface="Arial MT"/>
                          <a:cs typeface="Arial MT"/>
                        </a:rPr>
                        <a:t>Constructivos</a:t>
                      </a:r>
                      <a:r>
                        <a:rPr dirty="0" sz="12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6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2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200" spc="-1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10:30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71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138430">
                        <a:lnSpc>
                          <a:spcPct val="10000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Auxiliar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2237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11:30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15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15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Auxiliar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A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</a:t>
                      </a:r>
                      <a:r>
                        <a:rPr dirty="0" sz="115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844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Celia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540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dirty="0" sz="1600" spc="-5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12:00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- 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943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2024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04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BADC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Yuli Dardón</dc:creator>
  <dc:title>Horario 2025 Evaluación finales Unidad 2</dc:title>
  <dcterms:created xsi:type="dcterms:W3CDTF">2025-03-12T16:28:00Z</dcterms:created>
  <dcterms:modified xsi:type="dcterms:W3CDTF">2025-03-12T16:28:00Z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2025-03-10T00:00:00Z</vt:filetime>
  </property>
  <property fmtid="{D5CDD505-2E9C-101B-9397-08002B2CF9AE}" pid="3" name="LastSaved">
    <vt:filetime>2025-03-12T00:00:00Z</vt:filetime>
  </property>
  <property fmtid="{D5CDD505-2E9C-101B-9397-08002B2CF9AE}" pid="4" name="Producer">
    <vt:lpwstr>Microsoft: Print To PDF</vt:lpwstr>
  </property>
</Properties>
</file>