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10058400" cy="7772400"/>
  <p:notesSz cx="10058400" cy="7772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5447" y="77724"/>
            <a:ext cx="621791" cy="61174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5359" y="207057"/>
            <a:ext cx="2912110" cy="537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42747" y="7372501"/>
            <a:ext cx="1541145" cy="163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88005" y="7372501"/>
            <a:ext cx="728345" cy="163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301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078354"/>
                <a:gridCol w="847090"/>
                <a:gridCol w="2181860"/>
                <a:gridCol w="74358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Marvin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6065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378585">
                        <a:lnSpc>
                          <a:spcPct val="100000"/>
                        </a:lnSpc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566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911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90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0769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644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36319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40029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Marvin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644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2995" marR="440055" indent="-657225">
                        <a:lnSpc>
                          <a:spcPts val="1300"/>
                        </a:lnSpc>
                        <a:spcBef>
                          <a:spcPts val="13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Sociales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64410">
                        <a:lnSpc>
                          <a:spcPts val="1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6510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255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Artística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876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Marvin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12184" y="207057"/>
            <a:ext cx="19157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Primero</a:t>
            </a:r>
            <a:r>
              <a:rPr dirty="0" spc="-60"/>
              <a:t> </a:t>
            </a:r>
            <a:r>
              <a:rPr dirty="0" spc="-50"/>
              <a:t>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Celia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0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Historia de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Arte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604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84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Auxiliar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237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155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237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57091" y="207057"/>
            <a:ext cx="26301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BADG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Madelyn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30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Biologia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13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Anatomia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Fisiologia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98373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98373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Madelyn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30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861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Clinicas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Quimica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4264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Artística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30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57091" y="207057"/>
            <a:ext cx="26301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Madelyn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30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59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Circuiticos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Electricos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98373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Madelyn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198373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30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5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Basica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Madelyn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15359" y="207057"/>
            <a:ext cx="291211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26540" algn="l"/>
              </a:tabLst>
            </a:pPr>
            <a:r>
              <a:rPr dirty="0" spc="-10"/>
              <a:t>Cuarto</a:t>
            </a:r>
            <a:r>
              <a:rPr dirty="0"/>
              <a:t>	</a:t>
            </a:r>
            <a:r>
              <a:rPr dirty="0" spc="-10"/>
              <a:t>BAELE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45819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Artistica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555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094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548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Biología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16527" y="207057"/>
            <a:ext cx="251206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BACL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254885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206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15">
                          <a:latin typeface="Arial MT"/>
                          <a:cs typeface="Arial MT"/>
                        </a:rPr>
                        <a:t>Heivyn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094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548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Biología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6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BACO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402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Mishel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809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342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224472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4115" sz="2025" spc="-30">
                          <a:latin typeface="Arial MT"/>
                          <a:cs typeface="Arial MT"/>
                        </a:rPr>
                        <a:t>Celia</a:t>
                      </a:r>
                      <a:endParaRPr baseline="4115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342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48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Sistemas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Constuctivos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3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013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Tegnologia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II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(Autocad</a:t>
                      </a:r>
                      <a:r>
                        <a:rPr dirty="0" sz="12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II)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81476" y="207057"/>
            <a:ext cx="258254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BADC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402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Mishel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Biología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Historia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del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Arte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136140" algn="l"/>
                        </a:tabLst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1150" spc="1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3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15">
                          <a:latin typeface="Arial MT"/>
                          <a:cs typeface="Arial MT"/>
                        </a:rPr>
                        <a:t>Mishel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809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342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Mishel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3946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Diseño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Mishel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56FF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6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BADG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438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926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Fisiología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466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466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6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Clinicas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864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Primeros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Auxilios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926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466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Biología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6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0"/>
              <a:t>BAME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9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Instalaciones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eléctricas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438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926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4264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Artística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19265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37920" marR="394970" indent="-779145">
                        <a:lnSpc>
                          <a:spcPts val="134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Instalación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y control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motores electricos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04660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Claudia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Biología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Claudia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56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85464" y="207057"/>
            <a:ext cx="27698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10"/>
              <a:t>BAELE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4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tabLst>
                          <a:tab pos="2384425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358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337435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15">
                          <a:latin typeface="Arial MT"/>
                          <a:cs typeface="Arial MT"/>
                        </a:rPr>
                        <a:t>Victor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tabLst>
                          <a:tab pos="2384425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192655" algn="l"/>
                        </a:tabLst>
                      </a:pPr>
                      <a:r>
                        <a:rPr dirty="0" sz="1150" spc="-20">
                          <a:latin typeface="Arial MT"/>
                          <a:cs typeface="Arial MT"/>
                        </a:rPr>
                        <a:t>Wifi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15">
                          <a:latin typeface="Arial MT"/>
                          <a:cs typeface="Arial MT"/>
                        </a:rPr>
                        <a:t>Victor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340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337435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15">
                          <a:latin typeface="Arial MT"/>
                          <a:cs typeface="Arial MT"/>
                        </a:rPr>
                        <a:t>Victor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tabLst>
                          <a:tab pos="2384425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6515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3876" y="207057"/>
            <a:ext cx="22745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5"/>
              <a:t>PAE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206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1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647700"/>
                <a:gridCol w="1545589"/>
                <a:gridCol w="730885"/>
                <a:gridCol w="610870"/>
                <a:gridCol w="1630045"/>
                <a:gridCol w="683895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6880">
                <a:tc>
                  <a:txBody>
                    <a:bodyPr/>
                    <a:lstStyle/>
                    <a:p>
                      <a:pPr algn="ctr">
                        <a:lnSpc>
                          <a:spcPts val="181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7018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71120">
                        <a:lnSpc>
                          <a:spcPct val="100000"/>
                        </a:lnSpc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145">
                        <a:lnSpc>
                          <a:spcPts val="1505"/>
                        </a:lnSpc>
                        <a:tabLst>
                          <a:tab pos="2383155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302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Jisca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302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7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3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66FF66"/>
                    </a:solidFill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9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77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66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tabLst>
                          <a:tab pos="2425700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302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Jisca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95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187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</a:tr>
              <a:tr h="5118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63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R="139065">
                        <a:lnSpc>
                          <a:spcPct val="100000"/>
                        </a:lnSpc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302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37465"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87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R="88900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7239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6245">
                <a:tc>
                  <a:txBody>
                    <a:bodyPr/>
                    <a:lstStyle/>
                    <a:p>
                      <a:pPr algn="ctr">
                        <a:lnSpc>
                          <a:spcPts val="1805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450" spc="-25">
                          <a:latin typeface="Arial MT"/>
                          <a:cs typeface="Arial MT"/>
                        </a:rPr>
                        <a:t>302</a:t>
                      </a:r>
                      <a:endParaRPr sz="4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798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241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Jisca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500"/>
                        </a:lnSpc>
                        <a:tabLst>
                          <a:tab pos="2383155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302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Jisca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780">
                        <a:lnSpc>
                          <a:spcPts val="1500"/>
                        </a:lnSpc>
                        <a:tabLst>
                          <a:tab pos="2383155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302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Jisca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9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0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2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02995" marR="459740" indent="-676910">
                        <a:lnSpc>
                          <a:spcPts val="1300"/>
                        </a:lnSpc>
                        <a:spcBef>
                          <a:spcPts val="11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Sociales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13970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Artística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485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Jisca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247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295"/>
                        </a:lnSpc>
                        <a:tabLst>
                          <a:tab pos="2383155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302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Jisca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0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12184" y="207057"/>
            <a:ext cx="19157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Primero</a:t>
            </a:r>
            <a:r>
              <a:rPr dirty="0" spc="-60"/>
              <a:t> </a:t>
            </a:r>
            <a:r>
              <a:rPr dirty="0" spc="-50"/>
              <a:t>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4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tabLst>
                          <a:tab pos="2384425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358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337435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15">
                          <a:latin typeface="Arial MT"/>
                          <a:cs typeface="Arial MT"/>
                        </a:rPr>
                        <a:t>Victor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tabLst>
                          <a:tab pos="2384425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340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337435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15">
                          <a:latin typeface="Arial MT"/>
                          <a:cs typeface="Arial MT"/>
                        </a:rPr>
                        <a:t>Victor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2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2199005" algn="l"/>
                        </a:tabLst>
                      </a:pPr>
                      <a:r>
                        <a:rPr dirty="0" baseline="-6944" sz="1200" spc="-37">
                          <a:latin typeface="Arial MT"/>
                          <a:cs typeface="Arial MT"/>
                        </a:rPr>
                        <a:t>T3</a:t>
                      </a:r>
                      <a:r>
                        <a:rPr dirty="0" baseline="-6944" sz="12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350" spc="-20">
                          <a:latin typeface="Arial MT"/>
                          <a:cs typeface="Arial MT"/>
                        </a:rPr>
                        <a:t>David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tabLst>
                          <a:tab pos="2384425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6515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98823" y="207057"/>
            <a:ext cx="234569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5"/>
              <a:t>PMP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44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tabLst>
                          <a:tab pos="2384425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358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Redacción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Ortografia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337435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15">
                          <a:latin typeface="Arial MT"/>
                          <a:cs typeface="Arial MT"/>
                        </a:rPr>
                        <a:t>Victor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tabLst>
                          <a:tab pos="2384425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192655" algn="l"/>
                        </a:tabLst>
                      </a:pPr>
                      <a:r>
                        <a:rPr dirty="0" sz="1150" spc="-20">
                          <a:latin typeface="Arial MT"/>
                          <a:cs typeface="Arial MT"/>
                        </a:rPr>
                        <a:t>Wifi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15">
                          <a:latin typeface="Arial MT"/>
                          <a:cs typeface="Arial MT"/>
                        </a:rPr>
                        <a:t>Victor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340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2337435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15">
                          <a:latin typeface="Arial MT"/>
                          <a:cs typeface="Arial MT"/>
                        </a:rPr>
                        <a:t>Victor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169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906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tabLst>
                          <a:tab pos="2384425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205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Victor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901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6515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Introducción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Economia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743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Victor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BF5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98823" y="207057"/>
            <a:ext cx="234569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5"/>
              <a:t>POC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4264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Artística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26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Electronica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Analogica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153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Electricidad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Basica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23208" y="207057"/>
            <a:ext cx="229806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5"/>
              <a:t>PED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78687" y="609530"/>
            <a:ext cx="438784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T3,</a:t>
            </a:r>
            <a:r>
              <a:rPr dirty="0" sz="950" spc="10">
                <a:latin typeface="Arial MT"/>
                <a:cs typeface="Arial MT"/>
              </a:rPr>
              <a:t> </a:t>
            </a:r>
            <a:r>
              <a:rPr dirty="0" sz="950" spc="-25">
                <a:latin typeface="Arial MT"/>
                <a:cs typeface="Arial MT"/>
              </a:rPr>
              <a:t>205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29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45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tabLst>
                          <a:tab pos="2524760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402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45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Psicologia</a:t>
                      </a:r>
                      <a:r>
                        <a:rPr dirty="0" sz="115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industrial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50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tabLst>
                          <a:tab pos="2524760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404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46067" y="207057"/>
            <a:ext cx="225107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5"/>
              <a:t>PAE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78687" y="609530"/>
            <a:ext cx="438784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T3,</a:t>
            </a:r>
            <a:r>
              <a:rPr dirty="0" sz="950" spc="10">
                <a:latin typeface="Arial MT"/>
                <a:cs typeface="Arial MT"/>
              </a:rPr>
              <a:t> </a:t>
            </a:r>
            <a:r>
              <a:rPr dirty="0" sz="950" spc="-25">
                <a:latin typeface="Arial MT"/>
                <a:cs typeface="Arial MT"/>
              </a:rPr>
              <a:t>205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29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45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2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David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045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Psicologia</a:t>
                      </a:r>
                      <a:r>
                        <a:rPr dirty="0" sz="1150" spc="1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industrial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50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tabLst>
                          <a:tab pos="2524760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404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56070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Comercio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Interno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Externo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11015" y="207057"/>
            <a:ext cx="23221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5"/>
              <a:t>PMP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78687" y="609530"/>
            <a:ext cx="438784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T3,</a:t>
            </a:r>
            <a:r>
              <a:rPr dirty="0" sz="950" spc="10">
                <a:latin typeface="Arial MT"/>
                <a:cs typeface="Arial MT"/>
              </a:rPr>
              <a:t> </a:t>
            </a:r>
            <a:r>
              <a:rPr dirty="0" sz="950" spc="-25">
                <a:latin typeface="Arial MT"/>
                <a:cs typeface="Arial MT"/>
              </a:rPr>
              <a:t>205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2293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Economía</a:t>
                      </a:r>
                      <a:r>
                        <a:rPr dirty="0" sz="1150" spc="8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4569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tabLst>
                          <a:tab pos="2524760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402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50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  <a:tabLst>
                          <a:tab pos="2524760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404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Yuli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1249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91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Yuli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11015" y="207057"/>
            <a:ext cx="232219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5"/>
              <a:t>POC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683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Laboratorio</a:t>
                      </a:r>
                      <a:r>
                        <a:rPr dirty="0" sz="12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2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Electronica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Quimica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3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1094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374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5488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Electronica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Digital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50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Admistración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Heivyn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50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Tecnico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Heivyn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3876" y="207057"/>
            <a:ext cx="22745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Quinto</a:t>
            </a:r>
            <a:r>
              <a:rPr dirty="0" spc="-35"/>
              <a:t> </a:t>
            </a:r>
            <a:r>
              <a:rPr dirty="0" spc="-25"/>
              <a:t>PED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0134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0594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9281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53060" marR="389255">
                        <a:lnSpc>
                          <a:spcPts val="1300"/>
                        </a:lnSpc>
                        <a:spcBef>
                          <a:spcPts val="13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Organizacion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Admnistración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de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Gobierno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ts val="1040"/>
                        </a:lnSpc>
                        <a:tabLst>
                          <a:tab pos="1770380" algn="l"/>
                        </a:tabLst>
                      </a:pPr>
                      <a:r>
                        <a:rPr dirty="0" sz="1150" spc="-20">
                          <a:latin typeface="Arial MT"/>
                          <a:cs typeface="Arial MT"/>
                        </a:rPr>
                        <a:t>Wifi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baseline="2057" sz="2025" spc="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Paulo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165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25955">
                        <a:lnSpc>
                          <a:spcPct val="100000"/>
                        </a:lnSpc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74394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28364" y="207057"/>
            <a:ext cx="208470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Sexto</a:t>
            </a:r>
            <a:r>
              <a:rPr dirty="0" spc="-25"/>
              <a:t> PAE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0134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9281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Publicidad</a:t>
                      </a:r>
                      <a:r>
                        <a:rPr dirty="0" sz="120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David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5120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Promoción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Ventas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393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David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CF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25955">
                        <a:lnSpc>
                          <a:spcPct val="100000"/>
                        </a:lnSpc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74394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93311" y="207057"/>
            <a:ext cx="215582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Sexto</a:t>
            </a:r>
            <a:r>
              <a:rPr dirty="0" spc="-25"/>
              <a:t> PMP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204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0134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Financiera</a:t>
                      </a:r>
                      <a:r>
                        <a:rPr dirty="0" sz="12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r" marR="15557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Etica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Profesional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relaciones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humanas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50594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Contabilidad</a:t>
                      </a:r>
                      <a:r>
                        <a:rPr dirty="0" sz="120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9281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Mercadotecnia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Auditoria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  <a:tabLst>
                          <a:tab pos="1770380" algn="l"/>
                        </a:tabLst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baseline="2057" sz="2025" spc="7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Paulo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25955">
                        <a:lnSpc>
                          <a:spcPct val="100000"/>
                        </a:lnSpc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74394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Administración</a:t>
                      </a:r>
                      <a:r>
                        <a:rPr dirty="0" sz="120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Estadistica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65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20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Paulo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Derecho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19151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>
                          <a:latin typeface="Arial MT"/>
                          <a:cs typeface="Arial MT"/>
                        </a:rPr>
                        <a:t>Juan</a:t>
                      </a:r>
                      <a:r>
                        <a:rPr dirty="0" sz="13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350" spc="-10">
                          <a:latin typeface="Arial MT"/>
                          <a:cs typeface="Arial MT"/>
                        </a:rPr>
                        <a:t>Paulo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93311" y="207057"/>
            <a:ext cx="215582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Sexto</a:t>
            </a:r>
            <a:r>
              <a:rPr dirty="0" spc="-25"/>
              <a:t> POC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303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1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647700"/>
                <a:gridCol w="1527810"/>
                <a:gridCol w="749299"/>
                <a:gridCol w="610870"/>
                <a:gridCol w="1613534"/>
                <a:gridCol w="701040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6880">
                <a:tc>
                  <a:txBody>
                    <a:bodyPr/>
                    <a:lstStyle/>
                    <a:p>
                      <a:pPr algn="ctr">
                        <a:lnSpc>
                          <a:spcPts val="181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87630">
                        <a:lnSpc>
                          <a:spcPct val="100000"/>
                        </a:lnSpc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5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145">
                        <a:lnSpc>
                          <a:spcPts val="1505"/>
                        </a:lnSpc>
                        <a:tabLst>
                          <a:tab pos="2349500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304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Kevin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304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2700">
                        <a:lnSpc>
                          <a:spcPts val="147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Kevin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3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56"/>
                    </a:solidFill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9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77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FFFF5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tabLst>
                          <a:tab pos="2393950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304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Kevin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990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771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Kevin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</a:tr>
              <a:tr h="5118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63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R="139065">
                        <a:lnSpc>
                          <a:spcPct val="100000"/>
                        </a:lnSpc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304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R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Kevin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37465"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87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R="88900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8890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6245">
                <a:tc>
                  <a:txBody>
                    <a:bodyPr/>
                    <a:lstStyle/>
                    <a:p>
                      <a:pPr algn="ctr">
                        <a:lnSpc>
                          <a:spcPts val="1805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450" spc="-25">
                          <a:latin typeface="Arial MT"/>
                          <a:cs typeface="Arial MT"/>
                        </a:rPr>
                        <a:t>304</a:t>
                      </a:r>
                      <a:endParaRPr sz="4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798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844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Kevin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500"/>
                        </a:lnSpc>
                        <a:tabLst>
                          <a:tab pos="2349500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304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Kevin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780">
                        <a:lnSpc>
                          <a:spcPts val="1500"/>
                        </a:lnSpc>
                        <a:tabLst>
                          <a:tab pos="2349500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304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Kevin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9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0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2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02995" marR="459740" indent="-676910">
                        <a:lnSpc>
                          <a:spcPts val="1300"/>
                        </a:lnSpc>
                        <a:spcBef>
                          <a:spcPts val="11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Sociales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13970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Artística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8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Kevin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247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295"/>
                        </a:lnSpc>
                        <a:tabLst>
                          <a:tab pos="2349500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304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Kevin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0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56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905503" y="207057"/>
            <a:ext cx="213042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Segundo</a:t>
            </a:r>
            <a:r>
              <a:rPr dirty="0" spc="-50"/>
              <a:t> 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1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647700"/>
                <a:gridCol w="1536700"/>
                <a:gridCol w="739775"/>
                <a:gridCol w="610234"/>
                <a:gridCol w="1620520"/>
                <a:gridCol w="69278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6880">
                <a:tc>
                  <a:txBody>
                    <a:bodyPr/>
                    <a:lstStyle/>
                    <a:p>
                      <a:pPr algn="ctr">
                        <a:lnSpc>
                          <a:spcPts val="181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productividad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80010">
                        <a:lnSpc>
                          <a:spcPct val="100000"/>
                        </a:lnSpc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5143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80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145">
                        <a:lnSpc>
                          <a:spcPts val="1505"/>
                        </a:lnSpc>
                        <a:tabLst>
                          <a:tab pos="2364740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204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Hugo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204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10795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ts val="147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Hugo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334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80FF"/>
                    </a:solidFill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9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77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80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tabLst>
                          <a:tab pos="2410460" algn="l"/>
                        </a:tabLst>
                      </a:pPr>
                      <a:r>
                        <a:rPr dirty="0" baseline="-18518" sz="675" spc="-37">
                          <a:latin typeface="Arial MT"/>
                          <a:cs typeface="Arial MT"/>
                        </a:rPr>
                        <a:t>204</a:t>
                      </a:r>
                      <a:r>
                        <a:rPr dirty="0" baseline="-18518" sz="675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200" spc="-20">
                          <a:latin typeface="Arial MT"/>
                          <a:cs typeface="Arial MT"/>
                        </a:rPr>
                        <a:t>Hugo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895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866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Hugo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71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</a:tr>
              <a:tr h="147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</a:tr>
              <a:tr h="5118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635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R="139065">
                        <a:lnSpc>
                          <a:spcPct val="100000"/>
                        </a:lnSpc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204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Hugo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37465"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787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R="88900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8128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6245">
                <a:tc>
                  <a:txBody>
                    <a:bodyPr/>
                    <a:lstStyle/>
                    <a:p>
                      <a:pPr algn="ctr">
                        <a:lnSpc>
                          <a:spcPts val="1805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4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450" spc="-25">
                          <a:latin typeface="Arial MT"/>
                          <a:cs typeface="Arial MT"/>
                        </a:rPr>
                        <a:t>204</a:t>
                      </a:r>
                      <a:endParaRPr sz="4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798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6060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Hugo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39433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Naturales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Tecnología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500"/>
                        </a:lnSpc>
                        <a:tabLst>
                          <a:tab pos="2364740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204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Hugo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4780">
                        <a:lnSpc>
                          <a:spcPts val="1500"/>
                        </a:lnSpc>
                        <a:tabLst>
                          <a:tab pos="2364740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204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Hugo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9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0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2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02995" marR="459740" indent="-676910">
                        <a:lnSpc>
                          <a:spcPts val="1300"/>
                        </a:lnSpc>
                        <a:spcBef>
                          <a:spcPts val="11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Sociales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13970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52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Artística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39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Hugo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24765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ts val="1295"/>
                        </a:lnSpc>
                        <a:tabLst>
                          <a:tab pos="2364740" algn="l"/>
                        </a:tabLst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204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2057" sz="2025" spc="-30">
                          <a:latin typeface="Arial MT"/>
                          <a:cs typeface="Arial MT"/>
                        </a:rPr>
                        <a:t>Hugo</a:t>
                      </a:r>
                      <a:endParaRPr baseline="2057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0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80FF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46067" y="207057"/>
            <a:ext cx="224853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950720" algn="l"/>
              </a:tabLst>
            </a:pPr>
            <a:r>
              <a:rPr dirty="0" spc="-10"/>
              <a:t>Segundo</a:t>
            </a:r>
            <a:r>
              <a:rPr dirty="0"/>
              <a:t>	</a:t>
            </a:r>
            <a:r>
              <a:rPr dirty="0" spc="-50"/>
              <a:t>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20874" y="609530"/>
            <a:ext cx="49657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203,</a:t>
            </a:r>
            <a:r>
              <a:rPr dirty="0" sz="950" spc="-15">
                <a:latin typeface="Arial MT"/>
                <a:cs typeface="Arial MT"/>
              </a:rPr>
              <a:t> </a:t>
            </a:r>
            <a:r>
              <a:rPr dirty="0" sz="950" spc="-25">
                <a:latin typeface="Arial MT"/>
                <a:cs typeface="Arial MT"/>
              </a:rPr>
              <a:t>302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14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661035"/>
                <a:gridCol w="1477645"/>
                <a:gridCol w="785494"/>
                <a:gridCol w="2160269"/>
                <a:gridCol w="763270"/>
                <a:gridCol w="596900"/>
                <a:gridCol w="1593850"/>
                <a:gridCol w="732154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9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038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9558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Sergio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 marL="1398905" marR="224790" indent="-1209040">
                        <a:lnSpc>
                          <a:spcPts val="1300"/>
                        </a:lnSpc>
                        <a:spcBef>
                          <a:spcPts val="131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productividad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7795">
                        <a:lnSpc>
                          <a:spcPts val="1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66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3208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224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Sergio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0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6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189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77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864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50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0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  <a:tr h="436245">
                <a:tc>
                  <a:txBody>
                    <a:bodyPr/>
                    <a:lstStyle/>
                    <a:p>
                      <a:pPr algn="ctr">
                        <a:lnSpc>
                          <a:spcPts val="1805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22555">
                        <a:lnSpc>
                          <a:spcPct val="100000"/>
                        </a:lnSpc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5080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302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10160">
                    <a:lnL w="190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65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2382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R="75565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692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0769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7965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36319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Sergio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3" rowSpan="2">
                  <a:txBody>
                    <a:bodyPr/>
                    <a:lstStyle/>
                    <a:p>
                      <a:pPr marL="1102995" marR="459740" indent="-676910">
                        <a:lnSpc>
                          <a:spcPts val="1300"/>
                        </a:lnSpc>
                        <a:spcBef>
                          <a:spcPts val="13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Sociales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79650">
                        <a:lnSpc>
                          <a:spcPts val="1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6510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9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77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6510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99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91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05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92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00FFFF"/>
                    </a:solidFill>
                  </a:tcPr>
                </a:tc>
              </a:tr>
              <a:tr h="189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778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9626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89535"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Artística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89535">
                    <a:solidFill>
                      <a:srgbClr val="00FF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FF"/>
                    </a:solidFill>
                  </a:tcPr>
                </a:tc>
              </a:tr>
              <a:tr h="148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9535"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FF"/>
                    </a:solidFill>
                  </a:tcPr>
                </a:tc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9535"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solidFill>
                      <a:srgbClr val="00FFFF"/>
                    </a:solidFill>
                  </a:tcPr>
                </a:tc>
              </a:tr>
              <a:tr h="5124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4572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302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38735">
                    <a:lnR w="63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R="125730">
                        <a:lnSpc>
                          <a:spcPct val="100000"/>
                        </a:lnSpc>
                      </a:pPr>
                      <a:r>
                        <a:rPr dirty="0" sz="800" spc="-25">
                          <a:latin typeface="Arial MT"/>
                          <a:cs typeface="Arial MT"/>
                        </a:rPr>
                        <a:t>302</a:t>
                      </a:r>
                      <a:endParaRPr sz="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Sergio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38735"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22852" y="207057"/>
            <a:ext cx="1894839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Tercero</a:t>
            </a:r>
            <a:r>
              <a:rPr dirty="0" spc="-25"/>
              <a:t> </a:t>
            </a:r>
            <a:r>
              <a:rPr dirty="0" spc="-50"/>
              <a:t>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306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647700"/>
                <a:gridCol w="1461770"/>
                <a:gridCol w="814705"/>
                <a:gridCol w="2132329"/>
                <a:gridCol w="791845"/>
                <a:gridCol w="597534"/>
                <a:gridCol w="1566545"/>
                <a:gridCol w="76072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719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Matemática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7272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Brenda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98905" marR="224790" indent="-1209040">
                        <a:lnSpc>
                          <a:spcPts val="1300"/>
                        </a:lnSpc>
                        <a:spcBef>
                          <a:spcPts val="131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Emprendimiento</a:t>
                      </a:r>
                      <a:r>
                        <a:rPr dirty="0" sz="1150" spc="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para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la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productividad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III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r" marR="139065">
                        <a:lnSpc>
                          <a:spcPts val="1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663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421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874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Brenda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864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Artes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Visuales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III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965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L="164465">
                        <a:lnSpc>
                          <a:spcPct val="100000"/>
                        </a:lnSpc>
                      </a:pPr>
                      <a:r>
                        <a:rPr dirty="0" sz="1150" spc="-25">
                          <a:latin typeface="Arial MT"/>
                          <a:cs typeface="Arial MT"/>
                        </a:rPr>
                        <a:t>L2</a:t>
                      </a:r>
                      <a:endParaRPr sz="11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16637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2646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44780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 MT"/>
                          <a:cs typeface="Arial MT"/>
                        </a:rPr>
                        <a:t>301</a:t>
                      </a:r>
                      <a:endParaRPr sz="10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2893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Básicos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0769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Comunicacion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Lenguaje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2186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36319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Brenda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102995" marR="459740" indent="-676910">
                        <a:lnSpc>
                          <a:spcPts val="1300"/>
                        </a:lnSpc>
                        <a:spcBef>
                          <a:spcPts val="1300"/>
                        </a:spcBef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Ciencias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Sociales</a:t>
                      </a:r>
                      <a:r>
                        <a:rPr dirty="0" sz="1150" spc="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Formación Ciudadana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21865">
                        <a:lnSpc>
                          <a:spcPts val="1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16510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089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79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Artística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Brenda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BFFF00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22852" y="207057"/>
            <a:ext cx="1894839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Tercero</a:t>
            </a:r>
            <a:r>
              <a:rPr dirty="0" spc="-25"/>
              <a:t> </a:t>
            </a:r>
            <a:r>
              <a:rPr dirty="0" spc="-50"/>
              <a:t>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4264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Artística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0548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Proyectos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Procesos</a:t>
                      </a:r>
                      <a:r>
                        <a:rPr dirty="0" sz="1150" spc="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Psicologia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704335" y="207057"/>
            <a:ext cx="2535555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BACL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405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84264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Expresión</a:t>
                      </a:r>
                      <a:r>
                        <a:rPr dirty="0" sz="1150" spc="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10">
                          <a:latin typeface="Arial MT"/>
                          <a:cs typeface="Arial MT"/>
                        </a:rPr>
                        <a:t>Artística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66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Contabilidad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4606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79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Arial MT"/>
                          <a:cs typeface="Arial MT"/>
                        </a:rPr>
                        <a:t>Luis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 spc="-10">
                          <a:latin typeface="Arial MT"/>
                          <a:cs typeface="Arial MT"/>
                        </a:rPr>
                        <a:t>Filosofia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31521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20">
                          <a:latin typeface="Arial MT"/>
                          <a:cs typeface="Arial MT"/>
                        </a:rPr>
                        <a:t>Luis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57091" y="207057"/>
            <a:ext cx="263017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BACO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52264" y="609530"/>
            <a:ext cx="755650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>
                <a:latin typeface="Arial MT"/>
                <a:cs typeface="Arial MT"/>
              </a:rPr>
              <a:t>School</a:t>
            </a:r>
            <a:r>
              <a:rPr dirty="0" sz="950" spc="-25">
                <a:latin typeface="Arial MT"/>
                <a:cs typeface="Arial MT"/>
              </a:rPr>
              <a:t> </a:t>
            </a:r>
            <a:r>
              <a:rPr dirty="0" sz="950" spc="-20">
                <a:latin typeface="Arial MT"/>
                <a:cs typeface="Arial MT"/>
              </a:rPr>
              <a:t>Name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Horario</a:t>
            </a:r>
            <a:r>
              <a:rPr dirty="0" spc="10"/>
              <a:t> </a:t>
            </a:r>
            <a:r>
              <a:rPr dirty="0" spc="-10"/>
              <a:t>generado:10/3/2025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aSc</a:t>
            </a:r>
            <a:r>
              <a:rPr dirty="0" spc="-15"/>
              <a:t> </a:t>
            </a:r>
            <a:r>
              <a:rPr dirty="0" spc="-10"/>
              <a:t>Horarios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689027" y="609530"/>
            <a:ext cx="227965" cy="1733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950" spc="-25">
                <a:latin typeface="Arial MT"/>
                <a:cs typeface="Arial MT"/>
              </a:rPr>
              <a:t>404</a:t>
            </a:r>
            <a:endParaRPr sz="950">
              <a:latin typeface="Arial MT"/>
              <a:cs typeface="Arial MT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47065" y="768857"/>
          <a:ext cx="9840595" cy="660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4090"/>
                <a:gridCol w="2924810"/>
                <a:gridCol w="2924809"/>
                <a:gridCol w="2924809"/>
              </a:tblGrid>
              <a:tr h="659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1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2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75"/>
                        </a:spcBef>
                      </a:pPr>
                      <a:r>
                        <a:rPr dirty="0" sz="1850" spc="-50">
                          <a:latin typeface="Arial MT"/>
                          <a:cs typeface="Arial MT"/>
                        </a:rPr>
                        <a:t>3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B="0" marT="17462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1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7:30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972185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Matematica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25">
                          <a:latin typeface="Arial MT"/>
                          <a:cs typeface="Arial MT"/>
                        </a:rPr>
                        <a:t>IV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Celia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1200" spc="1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2244725" algn="l"/>
                        </a:tabLst>
                      </a:pPr>
                      <a:r>
                        <a:rPr dirty="0" sz="800">
                          <a:latin typeface="Arial MT"/>
                          <a:cs typeface="Arial MT"/>
                        </a:rPr>
                        <a:t>Taller</a:t>
                      </a:r>
                      <a:r>
                        <a:rPr dirty="0" sz="80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800" spc="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800" spc="-1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8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baseline="4115" sz="2025" spc="-30">
                          <a:latin typeface="Arial MT"/>
                          <a:cs typeface="Arial MT"/>
                        </a:rPr>
                        <a:t>Celia</a:t>
                      </a:r>
                      <a:endParaRPr baseline="4115" sz="2025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909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Historia de</a:t>
                      </a:r>
                      <a:r>
                        <a:rPr dirty="0" sz="120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Arte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5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2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8:30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3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8:30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197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Sistemas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>
                          <a:latin typeface="Arial MT"/>
                          <a:cs typeface="Arial MT"/>
                        </a:rPr>
                        <a:t>Constructivos</a:t>
                      </a:r>
                      <a:r>
                        <a:rPr dirty="0" sz="12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60">
                          <a:latin typeface="Arial MT"/>
                          <a:cs typeface="Arial MT"/>
                        </a:rPr>
                        <a:t>I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4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9:30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5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9:30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10:30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 MT"/>
                          <a:cs typeface="Arial MT"/>
                        </a:rPr>
                        <a:t>Recreo</a:t>
                      </a:r>
                      <a:r>
                        <a:rPr dirty="0" sz="12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200" spc="-10">
                          <a:latin typeface="Arial MT"/>
                          <a:cs typeface="Arial MT"/>
                        </a:rPr>
                        <a:t>Diversificado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5461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6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10:30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Inglés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7160">
                        <a:lnSpc>
                          <a:spcPct val="100000"/>
                        </a:lnSpc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Fisica</a:t>
                      </a:r>
                      <a:endParaRPr sz="1200">
                        <a:latin typeface="Arial MT"/>
                        <a:cs typeface="Arial MT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r" marR="138430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Arial MT"/>
                          <a:cs typeface="Arial MT"/>
                        </a:rPr>
                        <a:t>Auxiliar</a:t>
                      </a:r>
                      <a:endParaRPr sz="1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Sociología</a:t>
                      </a:r>
                      <a:r>
                        <a:rPr dirty="0" sz="1150" spc="9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algn="ctr" marL="22377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7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11:30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97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8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11:30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3406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Lengua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y</a:t>
                      </a:r>
                      <a:r>
                        <a:rPr dirty="0" sz="1150" spc="2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Literatura</a:t>
                      </a:r>
                      <a:r>
                        <a:rPr dirty="0" sz="1150" spc="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25">
                          <a:latin typeface="Arial MT"/>
                          <a:cs typeface="Arial MT"/>
                        </a:rPr>
                        <a:t>IV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21551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Auxiliar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FA0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950594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 MT"/>
                          <a:cs typeface="Arial MT"/>
                        </a:rPr>
                        <a:t>Dibujo</a:t>
                      </a:r>
                      <a:r>
                        <a:rPr dirty="0" sz="1150" spc="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>
                          <a:latin typeface="Arial MT"/>
                          <a:cs typeface="Arial MT"/>
                        </a:rPr>
                        <a:t>Natural</a:t>
                      </a:r>
                      <a:r>
                        <a:rPr dirty="0" sz="1150" spc="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150" spc="-50">
                          <a:latin typeface="Arial MT"/>
                          <a:cs typeface="Arial MT"/>
                        </a:rPr>
                        <a:t>I</a:t>
                      </a:r>
                      <a:endParaRPr sz="1150">
                        <a:latin typeface="Arial MT"/>
                        <a:cs typeface="Arial MT"/>
                      </a:endParaRPr>
                    </a:p>
                    <a:p>
                      <a:pPr marL="238442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dirty="0" sz="1350" spc="-10">
                          <a:latin typeface="Arial MT"/>
                          <a:cs typeface="Arial MT"/>
                        </a:rPr>
                        <a:t>Celia</a:t>
                      </a:r>
                      <a:endParaRPr sz="1350">
                        <a:latin typeface="Arial MT"/>
                        <a:cs typeface="Arial MT"/>
                      </a:endParaRPr>
                    </a:p>
                  </a:txBody>
                  <a:tcPr marL="0" marR="0" marB="0" marT="65405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A0"/>
                    </a:solidFill>
                  </a:tcPr>
                </a:tc>
              </a:tr>
              <a:tr h="661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dirty="0" sz="1600" spc="-50">
                          <a:latin typeface="Arial MT"/>
                          <a:cs typeface="Arial MT"/>
                        </a:rPr>
                        <a:t>9</a:t>
                      </a:r>
                      <a:endParaRPr sz="1600">
                        <a:latin typeface="Arial MT"/>
                        <a:cs typeface="Arial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900">
                          <a:latin typeface="Arial MT"/>
                          <a:cs typeface="Arial MT"/>
                        </a:rPr>
                        <a:t>12:00</a:t>
                      </a:r>
                      <a:r>
                        <a:rPr dirty="0" sz="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900">
                          <a:latin typeface="Arial MT"/>
                          <a:cs typeface="Arial MT"/>
                        </a:rPr>
                        <a:t>- </a:t>
                      </a:r>
                      <a:r>
                        <a:rPr dirty="0" sz="900" spc="-20">
                          <a:latin typeface="Arial MT"/>
                          <a:cs typeface="Arial MT"/>
                        </a:rPr>
                        <a:t>12:30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19431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4446523" y="8422"/>
            <a:ext cx="1167765" cy="26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50">
                <a:latin typeface="Arial MT"/>
                <a:cs typeface="Arial MT"/>
              </a:rPr>
              <a:t>Horario</a:t>
            </a:r>
            <a:r>
              <a:rPr dirty="0" sz="1550" spc="-40">
                <a:latin typeface="Arial MT"/>
                <a:cs typeface="Arial MT"/>
              </a:rPr>
              <a:t> </a:t>
            </a:r>
            <a:r>
              <a:rPr dirty="0" sz="1550" spc="-20">
                <a:latin typeface="Arial MT"/>
                <a:cs typeface="Arial MT"/>
              </a:rPr>
              <a:t>2024</a:t>
            </a:r>
            <a:endParaRPr sz="155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69284" y="207057"/>
            <a:ext cx="2606040" cy="53721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Cuarto</a:t>
            </a:r>
            <a:r>
              <a:rPr dirty="0" spc="-50"/>
              <a:t> </a:t>
            </a:r>
            <a:r>
              <a:rPr dirty="0" spc="-20"/>
              <a:t>BADC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Yuli Dardón</dc:creator>
  <dc:title>Horario 2025 Evaluación finales Unidad 2</dc:title>
  <dcterms:created xsi:type="dcterms:W3CDTF">2025-03-12T16:28:00Z</dcterms:created>
  <dcterms:modified xsi:type="dcterms:W3CDTF">2025-03-12T16:28:00Z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2025-03-10T00:00:00Z</vt:filetime>
  </property>
  <property fmtid="{D5CDD505-2E9C-101B-9397-08002B2CF9AE}" pid="3" name="LastSaved">
    <vt:filetime>2025-03-12T00:00:00Z</vt:filetime>
  </property>
  <property fmtid="{D5CDD505-2E9C-101B-9397-08002B2CF9AE}" pid="4" name="Producer">
    <vt:lpwstr>Microsoft: Print To PDF</vt:lpwstr>
  </property>
</Properties>
</file>