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x="10058400" cy="7772400"/>
  <p:notesSz cx="10058400" cy="7772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55447" y="77724"/>
            <a:ext cx="621791" cy="61174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15359" y="207057"/>
            <a:ext cx="2912110" cy="537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42747" y="7372501"/>
            <a:ext cx="1541145" cy="163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88005" y="7372501"/>
            <a:ext cx="728345" cy="163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301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078354"/>
                <a:gridCol w="847090"/>
                <a:gridCol w="2181860"/>
                <a:gridCol w="74358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Matemática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Marvin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6065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Emprendimiento</a:t>
                      </a:r>
                      <a:r>
                        <a:rPr dirty="0" sz="115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115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la</a:t>
                      </a:r>
                      <a:r>
                        <a:rPr dirty="0" sz="115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productividad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Marvin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378585">
                        <a:lnSpc>
                          <a:spcPct val="100000"/>
                        </a:lnSpc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L2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31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Marvin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566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911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Marvin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290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Artes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Visuales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76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Marvin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2646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2646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0769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6441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Marvin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36319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Contabilidad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40029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Marvin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9433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Naturales</a:t>
                      </a:r>
                      <a:r>
                        <a:rPr dirty="0" sz="115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Tecnología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6441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Marvin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02995" marR="440055" indent="-657225">
                        <a:lnSpc>
                          <a:spcPts val="1300"/>
                        </a:lnSpc>
                        <a:spcBef>
                          <a:spcPts val="13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Sociales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Formación 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64410">
                        <a:lnSpc>
                          <a:spcPts val="1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Marvin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6510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255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Artística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76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Marvin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012184" y="207057"/>
            <a:ext cx="191579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Primero</a:t>
            </a:r>
            <a:r>
              <a:rPr dirty="0" spc="-60"/>
              <a:t> </a:t>
            </a:r>
            <a:r>
              <a:rPr dirty="0" spc="-50"/>
              <a:t>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404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7218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843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Celia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Auxiliar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A0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909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Historia de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Arte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Celia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A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604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Auxiliar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A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0548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Procesos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844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Celia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A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Auxiliar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A0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Fisica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843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Auxiliar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A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2377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Celia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A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A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3406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155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Auxiliar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A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A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Filosofia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2377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Celia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57091" y="207057"/>
            <a:ext cx="263017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dirty="0" spc="-50"/>
              <a:t> </a:t>
            </a:r>
            <a:r>
              <a:rPr dirty="0" spc="-20"/>
              <a:t>BADG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403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7218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Madelyn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0548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Procesos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1304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Biologia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413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Anatomia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Fisiologia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Psicologia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1983739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1983739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Fisica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Madelyn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3406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1304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861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Clinicas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Quimica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42644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Artística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1304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57091" y="207057"/>
            <a:ext cx="263017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dirty="0" spc="-50"/>
              <a:t> </a:t>
            </a:r>
            <a:r>
              <a:rPr dirty="0" spc="-20"/>
              <a:t>BAME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403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7218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Madelyn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0548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Procesos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1304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59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Circuiticos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Electricos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1983739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Fisica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Madelyn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Filosofia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1983739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3406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1304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153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Electricidad</a:t>
                      </a:r>
                      <a:r>
                        <a:rPr dirty="0" sz="12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Basica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515359" y="207057"/>
            <a:ext cx="291211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526540" algn="l"/>
              </a:tabLst>
            </a:pPr>
            <a:r>
              <a:rPr dirty="0" spc="-10"/>
              <a:t>Cuarto</a:t>
            </a:r>
            <a:r>
              <a:rPr dirty="0"/>
              <a:t>	</a:t>
            </a:r>
            <a:r>
              <a:rPr dirty="0" spc="-10"/>
              <a:t>BAELE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304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Heivyn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45819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Artistica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5552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Quimica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0947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5374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5488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Heivyn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Biología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716527" y="207057"/>
            <a:ext cx="251206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35"/>
              <a:t> </a:t>
            </a:r>
            <a:r>
              <a:rPr dirty="0" spc="-20"/>
              <a:t>BACL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304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Heivyn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6129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Etica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Profesional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relaciones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humanas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2254885" algn="l"/>
                        </a:tabLst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206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057" sz="2025" spc="-15">
                          <a:latin typeface="Arial MT"/>
                          <a:cs typeface="Arial MT"/>
                        </a:rPr>
                        <a:t>Heivyn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Quimica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0947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5374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5488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Heivyn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Biología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69284" y="207057"/>
            <a:ext cx="260667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35"/>
              <a:t> </a:t>
            </a:r>
            <a:r>
              <a:rPr dirty="0" spc="-20"/>
              <a:t>BACO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402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Mishel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5557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Etica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Profesional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relaciones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humanas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906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5374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8092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342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224472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4115" sz="2025" spc="-30">
                          <a:latin typeface="Arial MT"/>
                          <a:cs typeface="Arial MT"/>
                        </a:rPr>
                        <a:t>Celia</a:t>
                      </a:r>
                      <a:endParaRPr baseline="4115" sz="202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Psicologia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342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Sistemas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Constuctivos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3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224472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4115" sz="2025" spc="-30">
                          <a:latin typeface="Arial MT"/>
                          <a:cs typeface="Arial MT"/>
                        </a:rPr>
                        <a:t>Celia</a:t>
                      </a:r>
                      <a:endParaRPr baseline="4115" sz="202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Tegnologia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II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(Autocad</a:t>
                      </a:r>
                      <a:r>
                        <a:rPr dirty="0" sz="12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II)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224472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4115" sz="2025" spc="-30">
                          <a:latin typeface="Arial MT"/>
                          <a:cs typeface="Arial MT"/>
                        </a:rPr>
                        <a:t>Celia</a:t>
                      </a:r>
                      <a:endParaRPr baseline="4115" sz="202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81476" y="207057"/>
            <a:ext cx="258254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35"/>
              <a:t> </a:t>
            </a:r>
            <a:r>
              <a:rPr dirty="0" spc="-20"/>
              <a:t>BADC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402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Mishel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Biología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Quimica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Historia</a:t>
                      </a:r>
                      <a:r>
                        <a:rPr dirty="0" sz="115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del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Arte</a:t>
                      </a:r>
                      <a:r>
                        <a:rPr dirty="0" sz="115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2136140" algn="l"/>
                        </a:tabLst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1150" spc="1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3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057" sz="2025" spc="-15">
                          <a:latin typeface="Arial MT"/>
                          <a:cs typeface="Arial MT"/>
                        </a:rPr>
                        <a:t>Mishel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5374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8092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342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Mishel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3946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69284" y="207057"/>
            <a:ext cx="260667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35"/>
              <a:t> </a:t>
            </a:r>
            <a:r>
              <a:rPr dirty="0" spc="-20"/>
              <a:t>BADG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6" name="object 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Claudia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Fisica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Quimica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5438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19265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Fisiología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0466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Filosofia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0466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166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Clinicas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8646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Primeros</a:t>
                      </a:r>
                      <a:r>
                        <a:rPr dirty="0" sz="115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Auxilios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19265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0466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Claudia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Biología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669284" y="207057"/>
            <a:ext cx="260667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35"/>
              <a:t> </a:t>
            </a:r>
            <a:r>
              <a:rPr dirty="0" spc="-20"/>
              <a:t>BAME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6" name="object 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Claudia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99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Instalaciones</a:t>
                      </a:r>
                      <a:r>
                        <a:rPr dirty="0" sz="12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eléctricas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Quimica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5438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19265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5557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Etica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Profesional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relaciones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humanas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42644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Artística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19265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37920" marR="394970" indent="-779145">
                        <a:lnSpc>
                          <a:spcPts val="134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Instalación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y control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motores electricos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0466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Claudia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Biología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585464" y="207057"/>
            <a:ext cx="276987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35"/>
              <a:t> </a:t>
            </a:r>
            <a:r>
              <a:rPr dirty="0" spc="-10"/>
              <a:t>BAELE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203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445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906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0358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Redacción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Ortografia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374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2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906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0548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Procesos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374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901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93408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374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1694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Administración</a:t>
                      </a:r>
                      <a:r>
                        <a:rPr dirty="0" sz="12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906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906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901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56515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Introducción</a:t>
                      </a:r>
                      <a:r>
                        <a:rPr dirty="0" sz="115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115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la</a:t>
                      </a:r>
                      <a:r>
                        <a:rPr dirty="0" sz="115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Economia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374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33876" y="207057"/>
            <a:ext cx="227457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dirty="0" spc="-50"/>
              <a:t> </a:t>
            </a:r>
            <a:r>
              <a:rPr dirty="0" spc="-25"/>
              <a:t>PAE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206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488950"/>
                <a:gridCol w="1861820"/>
                <a:gridCol w="575310"/>
                <a:gridCol w="2193925"/>
                <a:gridCol w="731520"/>
                <a:gridCol w="598170"/>
                <a:gridCol w="1644014"/>
                <a:gridCol w="68452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7658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Matemática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Jisca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6065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Emprendimiento</a:t>
                      </a:r>
                      <a:r>
                        <a:rPr dirty="0" sz="115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115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la</a:t>
                      </a:r>
                      <a:r>
                        <a:rPr dirty="0" sz="115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productividad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Jisca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83820">
                        <a:lnSpc>
                          <a:spcPct val="100000"/>
                        </a:lnSpc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L2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422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Jisca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566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95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Jisca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21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Artes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Visuales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485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Jisca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</a:pPr>
                      <a:r>
                        <a:rPr dirty="0" sz="1050" spc="-25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857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2646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050" spc="-25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</a:pPr>
                      <a:r>
                        <a:rPr dirty="0" sz="1050" spc="-25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857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8572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Jisca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36319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Contabilidad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241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Jisca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9433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Naturales</a:t>
                      </a:r>
                      <a:r>
                        <a:rPr dirty="0" sz="115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Tecnología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8315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Jisca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1102995" marR="459740" indent="-676910">
                        <a:lnSpc>
                          <a:spcPts val="1300"/>
                        </a:lnSpc>
                        <a:spcBef>
                          <a:spcPts val="13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Sociales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Formación 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83155">
                        <a:lnSpc>
                          <a:spcPts val="1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Jisca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6510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79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Artística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485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Jisca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012184" y="207057"/>
            <a:ext cx="191579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Primero</a:t>
            </a:r>
            <a:r>
              <a:rPr dirty="0" spc="-60"/>
              <a:t> </a:t>
            </a:r>
            <a:r>
              <a:rPr dirty="0" spc="-50"/>
              <a:t>B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203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445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906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0358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Redacción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Ortografia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374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2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906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93408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374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1694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Administración</a:t>
                      </a:r>
                      <a:r>
                        <a:rPr dirty="0" sz="12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906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Publicidad</a:t>
                      </a:r>
                      <a:r>
                        <a:rPr dirty="0" sz="120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2199005" algn="l"/>
                        </a:tabLst>
                      </a:pPr>
                      <a:r>
                        <a:rPr dirty="0" baseline="-6944" sz="1200" spc="-37">
                          <a:latin typeface="Arial MT"/>
                          <a:cs typeface="Arial MT"/>
                        </a:rPr>
                        <a:t>T3</a:t>
                      </a:r>
                      <a:r>
                        <a:rPr dirty="0" baseline="-6944" sz="12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sz="1350" spc="-20">
                          <a:latin typeface="Arial MT"/>
                          <a:cs typeface="Arial MT"/>
                        </a:rPr>
                        <a:t>David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906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901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56515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Introducción</a:t>
                      </a:r>
                      <a:r>
                        <a:rPr dirty="0" sz="115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115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la</a:t>
                      </a:r>
                      <a:r>
                        <a:rPr dirty="0" sz="115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Economia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374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798823" y="207057"/>
            <a:ext cx="234569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dirty="0" spc="-50"/>
              <a:t> </a:t>
            </a:r>
            <a:r>
              <a:rPr dirty="0" spc="-25"/>
              <a:t>PMP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203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445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906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0358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Redacción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Ortografia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374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2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906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901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93408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374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1694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Administración</a:t>
                      </a:r>
                      <a:r>
                        <a:rPr dirty="0" sz="12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906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906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901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56515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Introducción</a:t>
                      </a:r>
                      <a:r>
                        <a:rPr dirty="0" sz="115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115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la</a:t>
                      </a:r>
                      <a:r>
                        <a:rPr dirty="0" sz="115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Economia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374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798823" y="207057"/>
            <a:ext cx="234569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dirty="0" spc="-50"/>
              <a:t> </a:t>
            </a:r>
            <a:r>
              <a:rPr dirty="0" spc="-25"/>
              <a:t>POC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405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7218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Luis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42644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Artística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606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26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Electronica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Analogica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8430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3406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606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Psicologia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31521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8430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Fisica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Luis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31521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153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Electricidad</a:t>
                      </a:r>
                      <a:r>
                        <a:rPr dirty="0" sz="12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Basica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8430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23208" y="207057"/>
            <a:ext cx="229806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dirty="0" spc="-50"/>
              <a:t> </a:t>
            </a:r>
            <a:r>
              <a:rPr dirty="0" spc="-25"/>
              <a:t>PED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205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2293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Economía</a:t>
                      </a:r>
                      <a:r>
                        <a:rPr dirty="0" sz="115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34569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7218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2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0454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Psicologia</a:t>
                      </a:r>
                      <a:r>
                        <a:rPr dirty="0" sz="115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industrial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917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5504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Admistración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912494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917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46067" y="207057"/>
            <a:ext cx="225107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35"/>
              <a:t> </a:t>
            </a:r>
            <a:r>
              <a:rPr dirty="0" spc="-25"/>
              <a:t>PAE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205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2293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Economía</a:t>
                      </a:r>
                      <a:r>
                        <a:rPr dirty="0" sz="115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34569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Publicidad</a:t>
                      </a:r>
                      <a:r>
                        <a:rPr dirty="0" sz="120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David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0454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Psicologia</a:t>
                      </a:r>
                      <a:r>
                        <a:rPr dirty="0" sz="115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industrial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917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5504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Admistración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912494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917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56070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Comercio</a:t>
                      </a:r>
                      <a:r>
                        <a:rPr dirty="0" sz="115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Interno</a:t>
                      </a:r>
                      <a:r>
                        <a:rPr dirty="0" sz="115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Externo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917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11015" y="207057"/>
            <a:ext cx="232219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35"/>
              <a:t> </a:t>
            </a:r>
            <a:r>
              <a:rPr dirty="0" spc="-25"/>
              <a:t>PMP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205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2293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Economía</a:t>
                      </a:r>
                      <a:r>
                        <a:rPr dirty="0" sz="115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34569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7218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2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5504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Admistración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912494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917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11015" y="207057"/>
            <a:ext cx="232219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35"/>
              <a:t> </a:t>
            </a:r>
            <a:r>
              <a:rPr dirty="0" spc="-25"/>
              <a:t>POC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304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Heivyn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467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12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20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Electronica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Quimica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0947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5374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5488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Electronica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Digital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5504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Admistración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Heivyn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550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Tecnico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33876" y="207057"/>
            <a:ext cx="227457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35"/>
              <a:t> </a:t>
            </a:r>
            <a:r>
              <a:rPr dirty="0" spc="-25"/>
              <a:t>PED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204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0134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5557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Etica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Profesional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relaciones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humanas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50594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2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9281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9151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53060" marR="389255">
                        <a:lnSpc>
                          <a:spcPts val="1300"/>
                        </a:lnSpc>
                        <a:spcBef>
                          <a:spcPts val="13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Organizacion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Admnistración</a:t>
                      </a:r>
                      <a:r>
                        <a:rPr dirty="0" sz="115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Gobierno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ts val="1040"/>
                        </a:lnSpc>
                        <a:tabLst>
                          <a:tab pos="1770380" algn="l"/>
                        </a:tabLst>
                      </a:pPr>
                      <a:r>
                        <a:rPr dirty="0" sz="1150" spc="-20">
                          <a:latin typeface="Arial MT"/>
                          <a:cs typeface="Arial MT"/>
                        </a:rPr>
                        <a:t>Wifi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057" sz="2025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baseline="2057" sz="2025" spc="7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057" sz="2025" spc="-30">
                          <a:latin typeface="Arial MT"/>
                          <a:cs typeface="Arial MT"/>
                        </a:rPr>
                        <a:t>Paulo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16510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25955">
                        <a:lnSpc>
                          <a:spcPct val="100000"/>
                        </a:lnSpc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74394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Administración</a:t>
                      </a:r>
                      <a:r>
                        <a:rPr dirty="0" sz="12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9151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928364" y="207057"/>
            <a:ext cx="208470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Sexto</a:t>
            </a:r>
            <a:r>
              <a:rPr dirty="0" spc="-25"/>
              <a:t> PAE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204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0134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5557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Etica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Profesional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relaciones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humanas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9281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9151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Publicidad</a:t>
                      </a:r>
                      <a:r>
                        <a:rPr dirty="0" sz="120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David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5120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Promoción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15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Ventas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393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David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25955">
                        <a:lnSpc>
                          <a:spcPct val="100000"/>
                        </a:lnSpc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74394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Administración</a:t>
                      </a:r>
                      <a:r>
                        <a:rPr dirty="0" sz="12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9151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93311" y="207057"/>
            <a:ext cx="215582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Sexto</a:t>
            </a:r>
            <a:r>
              <a:rPr dirty="0" spc="-25"/>
              <a:t> PMP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204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0134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5557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Etica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Profesional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relaciones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humanas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50594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2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9281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9151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Auditoria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1770380" algn="l"/>
                        </a:tabLst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057" sz="2025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baseline="2057" sz="2025" spc="7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057" sz="2025" spc="-30">
                          <a:latin typeface="Arial MT"/>
                          <a:cs typeface="Arial MT"/>
                        </a:rPr>
                        <a:t>Paulo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25955">
                        <a:lnSpc>
                          <a:spcPct val="100000"/>
                        </a:lnSpc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74394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Administración</a:t>
                      </a:r>
                      <a:r>
                        <a:rPr dirty="0" sz="12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9151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93311" y="207057"/>
            <a:ext cx="215582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Sexto</a:t>
            </a:r>
            <a:r>
              <a:rPr dirty="0" spc="-25"/>
              <a:t> POC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303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488950"/>
                <a:gridCol w="1844675"/>
                <a:gridCol w="591820"/>
                <a:gridCol w="2175510"/>
                <a:gridCol w="749300"/>
                <a:gridCol w="597534"/>
                <a:gridCol w="1626870"/>
                <a:gridCol w="701040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7658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Matemática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096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Kevin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4097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Emprendimiento</a:t>
                      </a:r>
                      <a:r>
                        <a:rPr dirty="0" sz="115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115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la</a:t>
                      </a:r>
                      <a:r>
                        <a:rPr dirty="0" sz="115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productividad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906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Kevin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100965">
                        <a:lnSpc>
                          <a:spcPct val="100000"/>
                        </a:lnSpc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L2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57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Kevin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566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771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Kevin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05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Artes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Visuales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89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Kevin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</a:pPr>
                      <a:r>
                        <a:rPr dirty="0" sz="1050" spc="-25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10223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2646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050" spc="-25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</a:pPr>
                      <a:r>
                        <a:rPr dirty="0" sz="1050" spc="-25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10223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10223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651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Kevin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36319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Contabilidad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1844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Kevin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9433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Naturales</a:t>
                      </a:r>
                      <a:r>
                        <a:rPr dirty="0" sz="115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Tecnología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4950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Kevin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1102995" marR="459740" indent="-676910">
                        <a:lnSpc>
                          <a:spcPts val="1300"/>
                        </a:lnSpc>
                        <a:spcBef>
                          <a:spcPts val="13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Sociales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Formación 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49500">
                        <a:lnSpc>
                          <a:spcPts val="1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Kevin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6510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79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Artística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89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Kevin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905503" y="207057"/>
            <a:ext cx="213042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Segundo</a:t>
            </a:r>
            <a:r>
              <a:rPr dirty="0" spc="-50"/>
              <a:t> 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305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488950"/>
                <a:gridCol w="1852295"/>
                <a:gridCol w="584200"/>
                <a:gridCol w="2184400"/>
                <a:gridCol w="739774"/>
                <a:gridCol w="596900"/>
                <a:gridCol w="1633854"/>
                <a:gridCol w="69278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7658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Matemática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Hugo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4097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Emprendimiento</a:t>
                      </a:r>
                      <a:r>
                        <a:rPr dirty="0" sz="115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115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la</a:t>
                      </a:r>
                      <a:r>
                        <a:rPr dirty="0" sz="115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productividad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970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Hugo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93345">
                        <a:lnSpc>
                          <a:spcPct val="100000"/>
                        </a:lnSpc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L2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333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Hugo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566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866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Hugo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05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Artes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Visuales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397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Hugo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</a:pPr>
                      <a:r>
                        <a:rPr dirty="0" sz="1050" spc="-25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9461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2646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050" spc="-25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</a:pPr>
                      <a:r>
                        <a:rPr dirty="0" sz="1050" spc="-25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9461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9461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Hugo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36319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Contabilidad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6060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Hugo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9433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Naturales</a:t>
                      </a:r>
                      <a:r>
                        <a:rPr dirty="0" sz="115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Tecnología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647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Hugo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1102995" marR="459740" indent="-676910">
                        <a:lnSpc>
                          <a:spcPts val="1300"/>
                        </a:lnSpc>
                        <a:spcBef>
                          <a:spcPts val="13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Sociales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Formación 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64740">
                        <a:lnSpc>
                          <a:spcPts val="1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Hugo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6510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79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Artística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397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Hugo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46067" y="207057"/>
            <a:ext cx="224853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950720" algn="l"/>
              </a:tabLst>
            </a:pPr>
            <a:r>
              <a:rPr dirty="0" spc="-10"/>
              <a:t>Segundo</a:t>
            </a:r>
            <a:r>
              <a:rPr dirty="0"/>
              <a:t>	</a:t>
            </a:r>
            <a:r>
              <a:rPr dirty="0" spc="-50"/>
              <a:t>B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302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647700"/>
                <a:gridCol w="1490980"/>
                <a:gridCol w="785495"/>
                <a:gridCol w="2160270"/>
                <a:gridCol w="763270"/>
                <a:gridCol w="596900"/>
                <a:gridCol w="1593850"/>
                <a:gridCol w="73215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719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Matemática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558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Sergio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398905" marR="224790" indent="-1209040">
                        <a:lnSpc>
                          <a:spcPts val="1300"/>
                        </a:lnSpc>
                        <a:spcBef>
                          <a:spcPts val="131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Emprendimiento</a:t>
                      </a:r>
                      <a:r>
                        <a:rPr dirty="0" sz="115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la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productividad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44145">
                        <a:lnSpc>
                          <a:spcPts val="1040"/>
                        </a:lnSpc>
                        <a:tabLst>
                          <a:tab pos="2279650" algn="l"/>
                        </a:tabLst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203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057" sz="2025" spc="-15">
                          <a:latin typeface="Arial MT"/>
                          <a:cs typeface="Arial MT"/>
                        </a:rPr>
                        <a:t>Sergio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1663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13208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Fisica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224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Sergio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864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Artes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Visuales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50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Sergio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135890">
                        <a:lnSpc>
                          <a:spcPct val="100000"/>
                        </a:lnSpc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L2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4097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Sergio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</a:pPr>
                      <a:r>
                        <a:rPr dirty="0" sz="1050" spc="-25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13716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2646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050" spc="-25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</a:pPr>
                      <a:r>
                        <a:rPr dirty="0" sz="1050" spc="-25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2893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0769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7965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Sergio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36319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Contabilidad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7399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Sergio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102995" marR="459740" indent="-676910">
                        <a:lnSpc>
                          <a:spcPts val="1300"/>
                        </a:lnSpc>
                        <a:spcBef>
                          <a:spcPts val="13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Sociales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Formación 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79650">
                        <a:lnSpc>
                          <a:spcPts val="1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Sergio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6510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089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466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Sergio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79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Artística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939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Sergio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022852" y="207057"/>
            <a:ext cx="1894839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Tercero</a:t>
            </a:r>
            <a:r>
              <a:rPr dirty="0" spc="-25"/>
              <a:t> </a:t>
            </a:r>
            <a:r>
              <a:rPr dirty="0" spc="-50"/>
              <a:t>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306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647700"/>
                <a:gridCol w="1461770"/>
                <a:gridCol w="814705"/>
                <a:gridCol w="2132329"/>
                <a:gridCol w="791845"/>
                <a:gridCol w="597534"/>
                <a:gridCol w="1566545"/>
                <a:gridCol w="76072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719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Matemática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7272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Brenda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398905" marR="224790" indent="-1209040">
                        <a:lnSpc>
                          <a:spcPts val="1300"/>
                        </a:lnSpc>
                        <a:spcBef>
                          <a:spcPts val="131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Emprendimiento</a:t>
                      </a:r>
                      <a:r>
                        <a:rPr dirty="0" sz="115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la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productividad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9065">
                        <a:lnSpc>
                          <a:spcPts val="1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Brenda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663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421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Fisica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Brenda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864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Artes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Visuales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965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Brenda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164465">
                        <a:lnSpc>
                          <a:spcPct val="100000"/>
                        </a:lnSpc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L2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Brenda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</a:pPr>
                      <a:r>
                        <a:rPr dirty="0" sz="1050" spc="-25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16637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2646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050" spc="-25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</a:pPr>
                      <a:r>
                        <a:rPr dirty="0" sz="1050" spc="-25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2893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0769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2186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Brenda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36319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Contabilidad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986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Brenda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102995" marR="440055" indent="-657225">
                        <a:lnSpc>
                          <a:spcPts val="1300"/>
                        </a:lnSpc>
                        <a:spcBef>
                          <a:spcPts val="13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Sociales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Formación 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21865">
                        <a:lnSpc>
                          <a:spcPts val="1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Brenda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6510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089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193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Brenda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79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Artística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Brenda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022852" y="207057"/>
            <a:ext cx="1894839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Tercero</a:t>
            </a:r>
            <a:r>
              <a:rPr dirty="0" spc="-25"/>
              <a:t> </a:t>
            </a:r>
            <a:r>
              <a:rPr dirty="0" spc="-50"/>
              <a:t>B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405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7218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Luis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42644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Artística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606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0548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Procesos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606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3406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606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Psicologia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31521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8430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Fisica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Luis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31521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Filosofia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31521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704335" y="207057"/>
            <a:ext cx="253555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dirty="0" spc="-50"/>
              <a:t> </a:t>
            </a:r>
            <a:r>
              <a:rPr dirty="0" spc="-20"/>
              <a:t>BACL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405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7218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Luis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42644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Artística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606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Contabilidad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Luis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3406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606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8430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Fisica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Luis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31521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Filosofia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31521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57091" y="207057"/>
            <a:ext cx="263017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dirty="0" spc="-50"/>
              <a:t> </a:t>
            </a:r>
            <a:r>
              <a:rPr dirty="0" spc="-20"/>
              <a:t>BACO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generado:12/3/2025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404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7218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843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Celia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224472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4115" sz="2025" spc="-30">
                          <a:latin typeface="Arial MT"/>
                          <a:cs typeface="Arial MT"/>
                        </a:rPr>
                        <a:t>Celia</a:t>
                      </a:r>
                      <a:endParaRPr baseline="4115" sz="202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909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Historia de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Arte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Celia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197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Sistemas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Constructivos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6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Celia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Auxiliar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A0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Fisica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843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Auxiliar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A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2377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Celia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A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A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3406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155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Auxiliar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A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A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950594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115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Natural</a:t>
                      </a:r>
                      <a:r>
                        <a:rPr dirty="0" sz="115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844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Celia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69284" y="207057"/>
            <a:ext cx="260604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dirty="0" spc="-50"/>
              <a:t> </a:t>
            </a:r>
            <a:r>
              <a:rPr dirty="0" spc="-20"/>
              <a:t>BADC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Yuli Dardón</dc:creator>
  <dc:title>Horario 2025 Evaluación finales Unidad 2</dc:title>
  <dcterms:created xsi:type="dcterms:W3CDTF">2025-03-15T13:51:06Z</dcterms:created>
  <dcterms:modified xsi:type="dcterms:W3CDTF">2025-03-15T13:51:06Z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2025-03-12T00:00:00Z</vt:filetime>
  </property>
  <property fmtid="{D5CDD505-2E9C-101B-9397-08002B2CF9AE}" pid="3" name="LastSaved">
    <vt:filetime>2025-03-15T00:00:00Z</vt:filetime>
  </property>
  <property fmtid="{D5CDD505-2E9C-101B-9397-08002B2CF9AE}" pid="4" name="Producer">
    <vt:lpwstr>Microsoft: Print To PDF</vt:lpwstr>
  </property>
</Properties>
</file>